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0" r:id="rId2"/>
    <p:sldId id="263" r:id="rId3"/>
    <p:sldId id="303" r:id="rId4"/>
    <p:sldId id="277" r:id="rId5"/>
    <p:sldId id="278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7" r:id="rId19"/>
    <p:sldId id="316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02" r:id="rId33"/>
    <p:sldId id="276" r:id="rId3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46F3A"/>
    <a:srgbClr val="E6CD36"/>
    <a:srgbClr val="007434"/>
    <a:srgbClr val="DBA441"/>
    <a:srgbClr val="9B3625"/>
    <a:srgbClr val="87B377"/>
    <a:srgbClr val="BDD2E5"/>
    <a:srgbClr val="BDD2F2"/>
    <a:srgbClr val="D4E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0" autoAdjust="0"/>
    <p:restoredTop sz="94660"/>
  </p:normalViewPr>
  <p:slideViewPr>
    <p:cSldViewPr>
      <p:cViewPr varScale="1">
        <p:scale>
          <a:sx n="61" d="100"/>
          <a:sy n="61" d="100"/>
        </p:scale>
        <p:origin x="84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72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5F69D-A2AA-4C9F-B5DA-74B2C092E938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10F52371-A67D-475F-9F53-872493A66867}">
      <dgm:prSet phldrT="[文本]"/>
      <dgm:spPr/>
      <dgm:t>
        <a:bodyPr/>
        <a:lstStyle/>
        <a:p>
          <a:r>
            <a:rPr lang="en-US" dirty="0" smtClean="0"/>
            <a:t>1</a:t>
          </a:r>
          <a:r>
            <a:rPr lang="zh-CN" dirty="0" smtClean="0"/>
            <a:t>．</a:t>
          </a:r>
          <a:r>
            <a:rPr lang="zh-CN" altLang="en-US" dirty="0" smtClean="0"/>
            <a:t>全面了解</a:t>
          </a:r>
          <a:r>
            <a:rPr lang="en-US" altLang="zh-CN" dirty="0" smtClean="0"/>
            <a:t>PCB</a:t>
          </a:r>
          <a:r>
            <a:rPr lang="zh-CN" altLang="en-US" dirty="0" smtClean="0"/>
            <a:t>设计流程和方法；</a:t>
          </a:r>
          <a:endParaRPr lang="zh-CN" altLang="en-US" dirty="0"/>
        </a:p>
      </dgm:t>
    </dgm:pt>
    <dgm:pt modelId="{E9C5197B-7E51-4E25-ADEE-C03F44629BFB}" type="parTrans" cxnId="{0851D5C2-7820-442E-868A-3EB2011DF071}">
      <dgm:prSet/>
      <dgm:spPr/>
      <dgm:t>
        <a:bodyPr/>
        <a:lstStyle/>
        <a:p>
          <a:endParaRPr lang="zh-CN" altLang="en-US"/>
        </a:p>
      </dgm:t>
    </dgm:pt>
    <dgm:pt modelId="{EDCF1A12-1BDD-499A-ADF4-153C5D3478E9}" type="sibTrans" cxnId="{0851D5C2-7820-442E-868A-3EB2011DF071}">
      <dgm:prSet/>
      <dgm:spPr/>
      <dgm:t>
        <a:bodyPr/>
        <a:lstStyle/>
        <a:p>
          <a:endParaRPr lang="zh-CN" altLang="en-US"/>
        </a:p>
      </dgm:t>
    </dgm:pt>
    <dgm:pt modelId="{A9FB150D-A79E-4309-9081-FB8F09FE3859}">
      <dgm:prSet phldrT="[文本]"/>
      <dgm:spPr/>
      <dgm:t>
        <a:bodyPr/>
        <a:lstStyle/>
        <a:p>
          <a:r>
            <a:rPr lang="en-US" dirty="0" smtClean="0"/>
            <a:t>2</a:t>
          </a:r>
          <a:r>
            <a:rPr lang="zh-CN" dirty="0" smtClean="0"/>
            <a:t>．</a:t>
          </a:r>
          <a:r>
            <a:rPr lang="zh-CN" altLang="en-US" dirty="0" smtClean="0"/>
            <a:t>熟练掌握原理图绘制、</a:t>
          </a:r>
          <a:r>
            <a:rPr lang="en-US" altLang="zh-CN" dirty="0" smtClean="0"/>
            <a:t>PCB</a:t>
          </a:r>
          <a:r>
            <a:rPr lang="zh-CN" altLang="en-US" dirty="0" smtClean="0"/>
            <a:t>编辑器的使用；</a:t>
          </a:r>
          <a:endParaRPr lang="zh-CN" altLang="en-US" dirty="0"/>
        </a:p>
      </dgm:t>
    </dgm:pt>
    <dgm:pt modelId="{875B62BF-8876-4B04-A695-99DDCC792FCD}" type="parTrans" cxnId="{8371D3E5-AD70-4322-9B9B-385CB6077CC2}">
      <dgm:prSet/>
      <dgm:spPr/>
      <dgm:t>
        <a:bodyPr/>
        <a:lstStyle/>
        <a:p>
          <a:endParaRPr lang="zh-CN" altLang="en-US"/>
        </a:p>
      </dgm:t>
    </dgm:pt>
    <dgm:pt modelId="{282FB256-E813-489F-9488-B296D498BD89}" type="sibTrans" cxnId="{8371D3E5-AD70-4322-9B9B-385CB6077CC2}">
      <dgm:prSet/>
      <dgm:spPr/>
      <dgm:t>
        <a:bodyPr/>
        <a:lstStyle/>
        <a:p>
          <a:endParaRPr lang="zh-CN" altLang="en-US"/>
        </a:p>
      </dgm:t>
    </dgm:pt>
    <dgm:pt modelId="{AD064E65-5170-47A3-90C9-03AFA2F9B6F4}">
      <dgm:prSet phldrT="[文本]"/>
      <dgm:spPr/>
      <dgm:t>
        <a:bodyPr/>
        <a:lstStyle/>
        <a:p>
          <a:r>
            <a:rPr lang="en-US" dirty="0" smtClean="0"/>
            <a:t>3</a:t>
          </a:r>
          <a:r>
            <a:rPr lang="zh-CN" dirty="0" smtClean="0"/>
            <a:t>．</a:t>
          </a:r>
          <a:r>
            <a:rPr lang="zh-CN" altLang="en-US" dirty="0" smtClean="0"/>
            <a:t>掌握元器件与其对应封装之间的联系；</a:t>
          </a:r>
          <a:endParaRPr lang="zh-CN" altLang="en-US" dirty="0"/>
        </a:p>
      </dgm:t>
    </dgm:pt>
    <dgm:pt modelId="{D3DFB9DD-7841-4FF9-8F96-6CE8EAE805F9}" type="parTrans" cxnId="{C6AC75DC-F847-498B-B316-4545B0345388}">
      <dgm:prSet/>
      <dgm:spPr/>
      <dgm:t>
        <a:bodyPr/>
        <a:lstStyle/>
        <a:p>
          <a:endParaRPr lang="zh-CN" altLang="en-US"/>
        </a:p>
      </dgm:t>
    </dgm:pt>
    <dgm:pt modelId="{BA2F4050-6C62-426D-B9D2-E67461949C54}" type="sibTrans" cxnId="{C6AC75DC-F847-498B-B316-4545B0345388}">
      <dgm:prSet/>
      <dgm:spPr/>
      <dgm:t>
        <a:bodyPr/>
        <a:lstStyle/>
        <a:p>
          <a:endParaRPr lang="zh-CN" altLang="en-US"/>
        </a:p>
      </dgm:t>
    </dgm:pt>
    <dgm:pt modelId="{BF86D8E7-621A-4AE3-A4CB-51CCC181FDCF}">
      <dgm:prSet phldrT="[文本]"/>
      <dgm:spPr/>
      <dgm:t>
        <a:bodyPr/>
        <a:lstStyle/>
        <a:p>
          <a:r>
            <a:rPr lang="en-US" dirty="0" smtClean="0"/>
            <a:t>4</a:t>
          </a:r>
          <a:r>
            <a:rPr lang="zh-CN" dirty="0" smtClean="0"/>
            <a:t>．</a:t>
          </a:r>
          <a:r>
            <a:rPr lang="zh-CN" altLang="en-US" dirty="0" smtClean="0"/>
            <a:t>掌握创建新元件和新封装的操作步骤；</a:t>
          </a:r>
          <a:endParaRPr lang="zh-CN" altLang="en-US" dirty="0"/>
        </a:p>
      </dgm:t>
    </dgm:pt>
    <dgm:pt modelId="{4B20D63B-D4A7-4D81-AC9E-0A701D0090A6}" type="parTrans" cxnId="{6ADD3B4F-DFEF-48B0-ADBD-578608BE51B8}">
      <dgm:prSet/>
      <dgm:spPr/>
      <dgm:t>
        <a:bodyPr/>
        <a:lstStyle/>
        <a:p>
          <a:endParaRPr lang="zh-CN" altLang="en-US"/>
        </a:p>
      </dgm:t>
    </dgm:pt>
    <dgm:pt modelId="{5FDA7873-AF15-4736-878C-A852138A7B5A}" type="sibTrans" cxnId="{6ADD3B4F-DFEF-48B0-ADBD-578608BE51B8}">
      <dgm:prSet/>
      <dgm:spPr/>
      <dgm:t>
        <a:bodyPr/>
        <a:lstStyle/>
        <a:p>
          <a:endParaRPr lang="zh-CN" altLang="en-US"/>
        </a:p>
      </dgm:t>
    </dgm:pt>
    <dgm:pt modelId="{1C1FDBCA-B509-4C7C-BBCF-6ABDE21B1B35}">
      <dgm:prSet phldrT="[文本]"/>
      <dgm:spPr/>
      <dgm:t>
        <a:bodyPr/>
        <a:lstStyle/>
        <a:p>
          <a:r>
            <a:rPr lang="en-US" dirty="0" smtClean="0"/>
            <a:t>5</a:t>
          </a:r>
          <a:r>
            <a:rPr lang="zh-CN" dirty="0" smtClean="0"/>
            <a:t>．</a:t>
          </a:r>
          <a:r>
            <a:rPr lang="zh-CN" altLang="en-US" dirty="0" smtClean="0"/>
            <a:t>掌握元件布局和布线方法。</a:t>
          </a:r>
          <a:endParaRPr lang="zh-CN" altLang="en-US" dirty="0"/>
        </a:p>
      </dgm:t>
    </dgm:pt>
    <dgm:pt modelId="{2F96DCD0-7D1D-4387-803E-A1AD5AFE4195}" type="parTrans" cxnId="{A83ADCCF-E0D6-475B-A317-1A63ABD5B956}">
      <dgm:prSet/>
      <dgm:spPr/>
      <dgm:t>
        <a:bodyPr/>
        <a:lstStyle/>
        <a:p>
          <a:endParaRPr lang="zh-CN" altLang="en-US"/>
        </a:p>
      </dgm:t>
    </dgm:pt>
    <dgm:pt modelId="{87830E71-410F-4CAD-85AE-C477CCCE1BF0}" type="sibTrans" cxnId="{A83ADCCF-E0D6-475B-A317-1A63ABD5B956}">
      <dgm:prSet/>
      <dgm:spPr/>
      <dgm:t>
        <a:bodyPr/>
        <a:lstStyle/>
        <a:p>
          <a:endParaRPr lang="zh-CN" altLang="en-US"/>
        </a:p>
      </dgm:t>
    </dgm:pt>
    <dgm:pt modelId="{D5B82E6B-7777-4468-945C-EC47FBB03F1D}" type="pres">
      <dgm:prSet presAssocID="{4F95F69D-A2AA-4C9F-B5DA-74B2C092E9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312ECC7-1FF5-448D-89CB-66C88AD71444}" type="pres">
      <dgm:prSet presAssocID="{10F52371-A67D-475F-9F53-872493A66867}" presName="parentLin" presStyleCnt="0"/>
      <dgm:spPr/>
      <dgm:t>
        <a:bodyPr/>
        <a:lstStyle/>
        <a:p>
          <a:endParaRPr lang="zh-CN" altLang="en-US"/>
        </a:p>
      </dgm:t>
    </dgm:pt>
    <dgm:pt modelId="{E27A1212-FEF5-44D6-B704-9C19EE3F66C8}" type="pres">
      <dgm:prSet presAssocID="{10F52371-A67D-475F-9F53-872493A66867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2591731C-6F56-4DF4-8EC1-5BC7A1FDB3F3}" type="pres">
      <dgm:prSet presAssocID="{10F52371-A67D-475F-9F53-872493A6686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6893ED-0377-415F-9AD3-0DB62F5B53FC}" type="pres">
      <dgm:prSet presAssocID="{10F52371-A67D-475F-9F53-872493A66867}" presName="negativeSpace" presStyleCnt="0"/>
      <dgm:spPr/>
      <dgm:t>
        <a:bodyPr/>
        <a:lstStyle/>
        <a:p>
          <a:endParaRPr lang="zh-CN" altLang="en-US"/>
        </a:p>
      </dgm:t>
    </dgm:pt>
    <dgm:pt modelId="{CD4D12C3-A3CE-42DC-8FD7-E16CB5F54FED}" type="pres">
      <dgm:prSet presAssocID="{10F52371-A67D-475F-9F53-872493A66867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8BA0B4-04A0-42C8-A3B8-DCBB9DCD1363}" type="pres">
      <dgm:prSet presAssocID="{EDCF1A12-1BDD-499A-ADF4-153C5D3478E9}" presName="spaceBetweenRectangles" presStyleCnt="0"/>
      <dgm:spPr/>
      <dgm:t>
        <a:bodyPr/>
        <a:lstStyle/>
        <a:p>
          <a:endParaRPr lang="zh-CN" altLang="en-US"/>
        </a:p>
      </dgm:t>
    </dgm:pt>
    <dgm:pt modelId="{9E199436-7E2E-49F7-8530-F96EC5A4F340}" type="pres">
      <dgm:prSet presAssocID="{A9FB150D-A79E-4309-9081-FB8F09FE3859}" presName="parentLin" presStyleCnt="0"/>
      <dgm:spPr/>
      <dgm:t>
        <a:bodyPr/>
        <a:lstStyle/>
        <a:p>
          <a:endParaRPr lang="zh-CN" altLang="en-US"/>
        </a:p>
      </dgm:t>
    </dgm:pt>
    <dgm:pt modelId="{E19610E3-C1C0-42B5-A9F1-5C8A93BF7143}" type="pres">
      <dgm:prSet presAssocID="{A9FB150D-A79E-4309-9081-FB8F09FE3859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79490A16-FAAA-4C6A-9985-C5A9234EF2E5}" type="pres">
      <dgm:prSet presAssocID="{A9FB150D-A79E-4309-9081-FB8F09FE385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2AA27A-28EF-4EA9-B9FB-3B4D26705C9D}" type="pres">
      <dgm:prSet presAssocID="{A9FB150D-A79E-4309-9081-FB8F09FE3859}" presName="negativeSpace" presStyleCnt="0"/>
      <dgm:spPr/>
      <dgm:t>
        <a:bodyPr/>
        <a:lstStyle/>
        <a:p>
          <a:endParaRPr lang="zh-CN" altLang="en-US"/>
        </a:p>
      </dgm:t>
    </dgm:pt>
    <dgm:pt modelId="{165D3066-79AC-4243-9E67-6AB06356A42F}" type="pres">
      <dgm:prSet presAssocID="{A9FB150D-A79E-4309-9081-FB8F09FE3859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C86626-83C1-4770-A0F6-C0FB2995BF0E}" type="pres">
      <dgm:prSet presAssocID="{282FB256-E813-489F-9488-B296D498BD89}" presName="spaceBetweenRectangles" presStyleCnt="0"/>
      <dgm:spPr/>
      <dgm:t>
        <a:bodyPr/>
        <a:lstStyle/>
        <a:p>
          <a:endParaRPr lang="zh-CN" altLang="en-US"/>
        </a:p>
      </dgm:t>
    </dgm:pt>
    <dgm:pt modelId="{B79A5FFF-2D15-4395-9EF5-FAC1613F9775}" type="pres">
      <dgm:prSet presAssocID="{AD064E65-5170-47A3-90C9-03AFA2F9B6F4}" presName="parentLin" presStyleCnt="0"/>
      <dgm:spPr/>
      <dgm:t>
        <a:bodyPr/>
        <a:lstStyle/>
        <a:p>
          <a:endParaRPr lang="zh-CN" altLang="en-US"/>
        </a:p>
      </dgm:t>
    </dgm:pt>
    <dgm:pt modelId="{2F50D8EC-4A82-435A-B40F-B6429BD0EBC3}" type="pres">
      <dgm:prSet presAssocID="{AD064E65-5170-47A3-90C9-03AFA2F9B6F4}" presName="parentLeftMargin" presStyleLbl="node1" presStyleIdx="1" presStyleCnt="5"/>
      <dgm:spPr/>
      <dgm:t>
        <a:bodyPr/>
        <a:lstStyle/>
        <a:p>
          <a:endParaRPr lang="zh-CN" altLang="en-US"/>
        </a:p>
      </dgm:t>
    </dgm:pt>
    <dgm:pt modelId="{41F76D9E-6763-4CA2-95F4-7AA446768B9D}" type="pres">
      <dgm:prSet presAssocID="{AD064E65-5170-47A3-90C9-03AFA2F9B6F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5D384F-3D6C-4288-BA79-0B8B23D14BF7}" type="pres">
      <dgm:prSet presAssocID="{AD064E65-5170-47A3-90C9-03AFA2F9B6F4}" presName="negativeSpace" presStyleCnt="0"/>
      <dgm:spPr/>
      <dgm:t>
        <a:bodyPr/>
        <a:lstStyle/>
        <a:p>
          <a:endParaRPr lang="zh-CN" altLang="en-US"/>
        </a:p>
      </dgm:t>
    </dgm:pt>
    <dgm:pt modelId="{EF68F6D5-54F6-4CC4-AE1E-9471BC8466C0}" type="pres">
      <dgm:prSet presAssocID="{AD064E65-5170-47A3-90C9-03AFA2F9B6F4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869F25-58BB-48D8-A572-F2FC39178A42}" type="pres">
      <dgm:prSet presAssocID="{BA2F4050-6C62-426D-B9D2-E67461949C54}" presName="spaceBetweenRectangles" presStyleCnt="0"/>
      <dgm:spPr/>
      <dgm:t>
        <a:bodyPr/>
        <a:lstStyle/>
        <a:p>
          <a:endParaRPr lang="zh-CN" altLang="en-US"/>
        </a:p>
      </dgm:t>
    </dgm:pt>
    <dgm:pt modelId="{75ECC649-8206-4D66-9FD5-D5A30D75B04F}" type="pres">
      <dgm:prSet presAssocID="{BF86D8E7-621A-4AE3-A4CB-51CCC181FDCF}" presName="parentLin" presStyleCnt="0"/>
      <dgm:spPr/>
      <dgm:t>
        <a:bodyPr/>
        <a:lstStyle/>
        <a:p>
          <a:endParaRPr lang="zh-CN" altLang="en-US"/>
        </a:p>
      </dgm:t>
    </dgm:pt>
    <dgm:pt modelId="{03DB919A-A642-4DFA-97B2-6449F38C9919}" type="pres">
      <dgm:prSet presAssocID="{BF86D8E7-621A-4AE3-A4CB-51CCC181FDCF}" presName="parentLeftMargin" presStyleLbl="node1" presStyleIdx="2" presStyleCnt="5"/>
      <dgm:spPr/>
      <dgm:t>
        <a:bodyPr/>
        <a:lstStyle/>
        <a:p>
          <a:endParaRPr lang="zh-CN" altLang="en-US"/>
        </a:p>
      </dgm:t>
    </dgm:pt>
    <dgm:pt modelId="{52F78E10-EBCC-43A5-8B2A-E3952DB3B907}" type="pres">
      <dgm:prSet presAssocID="{BF86D8E7-621A-4AE3-A4CB-51CCC181FDC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909E06-B207-402E-B468-D8CA81177363}" type="pres">
      <dgm:prSet presAssocID="{BF86D8E7-621A-4AE3-A4CB-51CCC181FDCF}" presName="negativeSpace" presStyleCnt="0"/>
      <dgm:spPr/>
      <dgm:t>
        <a:bodyPr/>
        <a:lstStyle/>
        <a:p>
          <a:endParaRPr lang="zh-CN" altLang="en-US"/>
        </a:p>
      </dgm:t>
    </dgm:pt>
    <dgm:pt modelId="{BA0C8FF5-C82A-4088-AF9D-09CC5E47F086}" type="pres">
      <dgm:prSet presAssocID="{BF86D8E7-621A-4AE3-A4CB-51CCC181FDCF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8E2352-6C2D-4EFB-A7DC-96AEA3A49745}" type="pres">
      <dgm:prSet presAssocID="{5FDA7873-AF15-4736-878C-A852138A7B5A}" presName="spaceBetweenRectangles" presStyleCnt="0"/>
      <dgm:spPr/>
    </dgm:pt>
    <dgm:pt modelId="{AEFE427A-791C-46EC-90A3-DE2833082783}" type="pres">
      <dgm:prSet presAssocID="{1C1FDBCA-B509-4C7C-BBCF-6ABDE21B1B35}" presName="parentLin" presStyleCnt="0"/>
      <dgm:spPr/>
    </dgm:pt>
    <dgm:pt modelId="{5BA85C61-60B5-4AD3-A96E-F3CA27DFAD95}" type="pres">
      <dgm:prSet presAssocID="{1C1FDBCA-B509-4C7C-BBCF-6ABDE21B1B35}" presName="parentLeftMargin" presStyleLbl="node1" presStyleIdx="3" presStyleCnt="5"/>
      <dgm:spPr/>
      <dgm:t>
        <a:bodyPr/>
        <a:lstStyle/>
        <a:p>
          <a:endParaRPr lang="zh-CN" altLang="en-US"/>
        </a:p>
      </dgm:t>
    </dgm:pt>
    <dgm:pt modelId="{2CA1388C-8E89-41D2-8D1E-88BF0CD28DFE}" type="pres">
      <dgm:prSet presAssocID="{1C1FDBCA-B509-4C7C-BBCF-6ABDE21B1B3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D3D9D9-553F-43F1-BDBB-DEE904B64B7F}" type="pres">
      <dgm:prSet presAssocID="{1C1FDBCA-B509-4C7C-BBCF-6ABDE21B1B35}" presName="negativeSpace" presStyleCnt="0"/>
      <dgm:spPr/>
    </dgm:pt>
    <dgm:pt modelId="{DD3B0C09-18D9-46EE-8D7A-C6E4C70D904A}" type="pres">
      <dgm:prSet presAssocID="{1C1FDBCA-B509-4C7C-BBCF-6ABDE21B1B3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FCF268D-5278-41EF-A8EB-2E7014ED88DF}" type="presOf" srcId="{1C1FDBCA-B509-4C7C-BBCF-6ABDE21B1B35}" destId="{2CA1388C-8E89-41D2-8D1E-88BF0CD28DFE}" srcOrd="1" destOrd="0" presId="urn:microsoft.com/office/officeart/2005/8/layout/list1"/>
    <dgm:cxn modelId="{6F8A866B-E84C-442F-911F-E88502BF9C2D}" type="presOf" srcId="{1C1FDBCA-B509-4C7C-BBCF-6ABDE21B1B35}" destId="{5BA85C61-60B5-4AD3-A96E-F3CA27DFAD95}" srcOrd="0" destOrd="0" presId="urn:microsoft.com/office/officeart/2005/8/layout/list1"/>
    <dgm:cxn modelId="{22BEACEF-7BC7-4ED3-9936-E7D20706A1FE}" type="presOf" srcId="{A9FB150D-A79E-4309-9081-FB8F09FE3859}" destId="{E19610E3-C1C0-42B5-A9F1-5C8A93BF7143}" srcOrd="0" destOrd="0" presId="urn:microsoft.com/office/officeart/2005/8/layout/list1"/>
    <dgm:cxn modelId="{F07D9DD0-DBFA-4AE3-BBE7-6F9BE47DA786}" type="presOf" srcId="{BF86D8E7-621A-4AE3-A4CB-51CCC181FDCF}" destId="{52F78E10-EBCC-43A5-8B2A-E3952DB3B907}" srcOrd="1" destOrd="0" presId="urn:microsoft.com/office/officeart/2005/8/layout/list1"/>
    <dgm:cxn modelId="{B9925E9E-9AE9-4CD7-9C15-312CC5D65956}" type="presOf" srcId="{4F95F69D-A2AA-4C9F-B5DA-74B2C092E938}" destId="{D5B82E6B-7777-4468-945C-EC47FBB03F1D}" srcOrd="0" destOrd="0" presId="urn:microsoft.com/office/officeart/2005/8/layout/list1"/>
    <dgm:cxn modelId="{C257E76E-1476-4C50-900F-3F1B0510598F}" type="presOf" srcId="{AD064E65-5170-47A3-90C9-03AFA2F9B6F4}" destId="{2F50D8EC-4A82-435A-B40F-B6429BD0EBC3}" srcOrd="0" destOrd="0" presId="urn:microsoft.com/office/officeart/2005/8/layout/list1"/>
    <dgm:cxn modelId="{86D9D284-B94C-418D-9C80-1118750C2B40}" type="presOf" srcId="{A9FB150D-A79E-4309-9081-FB8F09FE3859}" destId="{79490A16-FAAA-4C6A-9985-C5A9234EF2E5}" srcOrd="1" destOrd="0" presId="urn:microsoft.com/office/officeart/2005/8/layout/list1"/>
    <dgm:cxn modelId="{1964B48F-FC1B-48C6-AA6A-9DC389A708B8}" type="presOf" srcId="{BF86D8E7-621A-4AE3-A4CB-51CCC181FDCF}" destId="{03DB919A-A642-4DFA-97B2-6449F38C9919}" srcOrd="0" destOrd="0" presId="urn:microsoft.com/office/officeart/2005/8/layout/list1"/>
    <dgm:cxn modelId="{0851D5C2-7820-442E-868A-3EB2011DF071}" srcId="{4F95F69D-A2AA-4C9F-B5DA-74B2C092E938}" destId="{10F52371-A67D-475F-9F53-872493A66867}" srcOrd="0" destOrd="0" parTransId="{E9C5197B-7E51-4E25-ADEE-C03F44629BFB}" sibTransId="{EDCF1A12-1BDD-499A-ADF4-153C5D3478E9}"/>
    <dgm:cxn modelId="{6ADD3B4F-DFEF-48B0-ADBD-578608BE51B8}" srcId="{4F95F69D-A2AA-4C9F-B5DA-74B2C092E938}" destId="{BF86D8E7-621A-4AE3-A4CB-51CCC181FDCF}" srcOrd="3" destOrd="0" parTransId="{4B20D63B-D4A7-4D81-AC9E-0A701D0090A6}" sibTransId="{5FDA7873-AF15-4736-878C-A852138A7B5A}"/>
    <dgm:cxn modelId="{8371D3E5-AD70-4322-9B9B-385CB6077CC2}" srcId="{4F95F69D-A2AA-4C9F-B5DA-74B2C092E938}" destId="{A9FB150D-A79E-4309-9081-FB8F09FE3859}" srcOrd="1" destOrd="0" parTransId="{875B62BF-8876-4B04-A695-99DDCC792FCD}" sibTransId="{282FB256-E813-489F-9488-B296D498BD89}"/>
    <dgm:cxn modelId="{A83ADCCF-E0D6-475B-A317-1A63ABD5B956}" srcId="{4F95F69D-A2AA-4C9F-B5DA-74B2C092E938}" destId="{1C1FDBCA-B509-4C7C-BBCF-6ABDE21B1B35}" srcOrd="4" destOrd="0" parTransId="{2F96DCD0-7D1D-4387-803E-A1AD5AFE4195}" sibTransId="{87830E71-410F-4CAD-85AE-C477CCCE1BF0}"/>
    <dgm:cxn modelId="{9FC944EE-DE22-4C8E-A7B3-EDA8BEC3D06A}" type="presOf" srcId="{AD064E65-5170-47A3-90C9-03AFA2F9B6F4}" destId="{41F76D9E-6763-4CA2-95F4-7AA446768B9D}" srcOrd="1" destOrd="0" presId="urn:microsoft.com/office/officeart/2005/8/layout/list1"/>
    <dgm:cxn modelId="{0A7F84B0-1910-46BD-AB9A-9CD9630B77B0}" type="presOf" srcId="{10F52371-A67D-475F-9F53-872493A66867}" destId="{2591731C-6F56-4DF4-8EC1-5BC7A1FDB3F3}" srcOrd="1" destOrd="0" presId="urn:microsoft.com/office/officeart/2005/8/layout/list1"/>
    <dgm:cxn modelId="{C6AC75DC-F847-498B-B316-4545B0345388}" srcId="{4F95F69D-A2AA-4C9F-B5DA-74B2C092E938}" destId="{AD064E65-5170-47A3-90C9-03AFA2F9B6F4}" srcOrd="2" destOrd="0" parTransId="{D3DFB9DD-7841-4FF9-8F96-6CE8EAE805F9}" sibTransId="{BA2F4050-6C62-426D-B9D2-E67461949C54}"/>
    <dgm:cxn modelId="{3489703F-E668-462B-899C-E0DC83B270DB}" type="presOf" srcId="{10F52371-A67D-475F-9F53-872493A66867}" destId="{E27A1212-FEF5-44D6-B704-9C19EE3F66C8}" srcOrd="0" destOrd="0" presId="urn:microsoft.com/office/officeart/2005/8/layout/list1"/>
    <dgm:cxn modelId="{61AF6CA4-275D-4FAC-A20C-6F9C991C8C2A}" type="presParOf" srcId="{D5B82E6B-7777-4468-945C-EC47FBB03F1D}" destId="{E312ECC7-1FF5-448D-89CB-66C88AD71444}" srcOrd="0" destOrd="0" presId="urn:microsoft.com/office/officeart/2005/8/layout/list1"/>
    <dgm:cxn modelId="{85575418-A779-461A-864D-34BFB95C790E}" type="presParOf" srcId="{E312ECC7-1FF5-448D-89CB-66C88AD71444}" destId="{E27A1212-FEF5-44D6-B704-9C19EE3F66C8}" srcOrd="0" destOrd="0" presId="urn:microsoft.com/office/officeart/2005/8/layout/list1"/>
    <dgm:cxn modelId="{9AC4717F-0EB4-468F-A29F-1E575BC80CCA}" type="presParOf" srcId="{E312ECC7-1FF5-448D-89CB-66C88AD71444}" destId="{2591731C-6F56-4DF4-8EC1-5BC7A1FDB3F3}" srcOrd="1" destOrd="0" presId="urn:microsoft.com/office/officeart/2005/8/layout/list1"/>
    <dgm:cxn modelId="{D4A43842-6D39-4B17-940F-ECAD795424CA}" type="presParOf" srcId="{D5B82E6B-7777-4468-945C-EC47FBB03F1D}" destId="{666893ED-0377-415F-9AD3-0DB62F5B53FC}" srcOrd="1" destOrd="0" presId="urn:microsoft.com/office/officeart/2005/8/layout/list1"/>
    <dgm:cxn modelId="{F790026C-D396-45B0-8AB9-14668EE179F6}" type="presParOf" srcId="{D5B82E6B-7777-4468-945C-EC47FBB03F1D}" destId="{CD4D12C3-A3CE-42DC-8FD7-E16CB5F54FED}" srcOrd="2" destOrd="0" presId="urn:microsoft.com/office/officeart/2005/8/layout/list1"/>
    <dgm:cxn modelId="{DBF01751-C062-496C-AD55-1A56AC2FFCD2}" type="presParOf" srcId="{D5B82E6B-7777-4468-945C-EC47FBB03F1D}" destId="{CF8BA0B4-04A0-42C8-A3B8-DCBB9DCD1363}" srcOrd="3" destOrd="0" presId="urn:microsoft.com/office/officeart/2005/8/layout/list1"/>
    <dgm:cxn modelId="{6B62AEF0-528E-46F2-839A-43CEE5F8F51B}" type="presParOf" srcId="{D5B82E6B-7777-4468-945C-EC47FBB03F1D}" destId="{9E199436-7E2E-49F7-8530-F96EC5A4F340}" srcOrd="4" destOrd="0" presId="urn:microsoft.com/office/officeart/2005/8/layout/list1"/>
    <dgm:cxn modelId="{C358652F-1868-4567-A014-52BD8CA7A5E9}" type="presParOf" srcId="{9E199436-7E2E-49F7-8530-F96EC5A4F340}" destId="{E19610E3-C1C0-42B5-A9F1-5C8A93BF7143}" srcOrd="0" destOrd="0" presId="urn:microsoft.com/office/officeart/2005/8/layout/list1"/>
    <dgm:cxn modelId="{2CAE042B-453C-4BDA-9B5F-6C490FDA1AB3}" type="presParOf" srcId="{9E199436-7E2E-49F7-8530-F96EC5A4F340}" destId="{79490A16-FAAA-4C6A-9985-C5A9234EF2E5}" srcOrd="1" destOrd="0" presId="urn:microsoft.com/office/officeart/2005/8/layout/list1"/>
    <dgm:cxn modelId="{B4C12822-A487-4518-B894-EF58F0540BDE}" type="presParOf" srcId="{D5B82E6B-7777-4468-945C-EC47FBB03F1D}" destId="{342AA27A-28EF-4EA9-B9FB-3B4D26705C9D}" srcOrd="5" destOrd="0" presId="urn:microsoft.com/office/officeart/2005/8/layout/list1"/>
    <dgm:cxn modelId="{DD3AD860-CDB8-4A00-880F-C19DCEB071CA}" type="presParOf" srcId="{D5B82E6B-7777-4468-945C-EC47FBB03F1D}" destId="{165D3066-79AC-4243-9E67-6AB06356A42F}" srcOrd="6" destOrd="0" presId="urn:microsoft.com/office/officeart/2005/8/layout/list1"/>
    <dgm:cxn modelId="{FB4DE342-7A6E-422D-BC40-8D440A5C25A4}" type="presParOf" srcId="{D5B82E6B-7777-4468-945C-EC47FBB03F1D}" destId="{29C86626-83C1-4770-A0F6-C0FB2995BF0E}" srcOrd="7" destOrd="0" presId="urn:microsoft.com/office/officeart/2005/8/layout/list1"/>
    <dgm:cxn modelId="{873918B8-3B21-4F6E-A373-B13891E44992}" type="presParOf" srcId="{D5B82E6B-7777-4468-945C-EC47FBB03F1D}" destId="{B79A5FFF-2D15-4395-9EF5-FAC1613F9775}" srcOrd="8" destOrd="0" presId="urn:microsoft.com/office/officeart/2005/8/layout/list1"/>
    <dgm:cxn modelId="{0ED4FF0C-0403-41E2-AEA2-5BB394EDA2EA}" type="presParOf" srcId="{B79A5FFF-2D15-4395-9EF5-FAC1613F9775}" destId="{2F50D8EC-4A82-435A-B40F-B6429BD0EBC3}" srcOrd="0" destOrd="0" presId="urn:microsoft.com/office/officeart/2005/8/layout/list1"/>
    <dgm:cxn modelId="{62D35714-E3D4-4186-9EBB-2AA3E2B43768}" type="presParOf" srcId="{B79A5FFF-2D15-4395-9EF5-FAC1613F9775}" destId="{41F76D9E-6763-4CA2-95F4-7AA446768B9D}" srcOrd="1" destOrd="0" presId="urn:microsoft.com/office/officeart/2005/8/layout/list1"/>
    <dgm:cxn modelId="{07E9BF34-D8FE-48C2-967F-178A12C0C466}" type="presParOf" srcId="{D5B82E6B-7777-4468-945C-EC47FBB03F1D}" destId="{645D384F-3D6C-4288-BA79-0B8B23D14BF7}" srcOrd="9" destOrd="0" presId="urn:microsoft.com/office/officeart/2005/8/layout/list1"/>
    <dgm:cxn modelId="{EB0FEE6C-C7E1-455F-A603-F0FC50B55597}" type="presParOf" srcId="{D5B82E6B-7777-4468-945C-EC47FBB03F1D}" destId="{EF68F6D5-54F6-4CC4-AE1E-9471BC8466C0}" srcOrd="10" destOrd="0" presId="urn:microsoft.com/office/officeart/2005/8/layout/list1"/>
    <dgm:cxn modelId="{6AE79073-616A-4669-BCFD-6088E86D3DF0}" type="presParOf" srcId="{D5B82E6B-7777-4468-945C-EC47FBB03F1D}" destId="{3D869F25-58BB-48D8-A572-F2FC39178A42}" srcOrd="11" destOrd="0" presId="urn:microsoft.com/office/officeart/2005/8/layout/list1"/>
    <dgm:cxn modelId="{6616C3FE-6593-4A8C-BC41-2EC9B3B6FB38}" type="presParOf" srcId="{D5B82E6B-7777-4468-945C-EC47FBB03F1D}" destId="{75ECC649-8206-4D66-9FD5-D5A30D75B04F}" srcOrd="12" destOrd="0" presId="urn:microsoft.com/office/officeart/2005/8/layout/list1"/>
    <dgm:cxn modelId="{599592FC-9CAC-4081-B505-C097483CA715}" type="presParOf" srcId="{75ECC649-8206-4D66-9FD5-D5A30D75B04F}" destId="{03DB919A-A642-4DFA-97B2-6449F38C9919}" srcOrd="0" destOrd="0" presId="urn:microsoft.com/office/officeart/2005/8/layout/list1"/>
    <dgm:cxn modelId="{E8BBEAC6-1FDA-4D39-9A9B-4B61B2EF61FE}" type="presParOf" srcId="{75ECC649-8206-4D66-9FD5-D5A30D75B04F}" destId="{52F78E10-EBCC-43A5-8B2A-E3952DB3B907}" srcOrd="1" destOrd="0" presId="urn:microsoft.com/office/officeart/2005/8/layout/list1"/>
    <dgm:cxn modelId="{9D23D926-FA0D-4954-9E97-CE676920FA87}" type="presParOf" srcId="{D5B82E6B-7777-4468-945C-EC47FBB03F1D}" destId="{0A909E06-B207-402E-B468-D8CA81177363}" srcOrd="13" destOrd="0" presId="urn:microsoft.com/office/officeart/2005/8/layout/list1"/>
    <dgm:cxn modelId="{AC729BCA-5845-401B-8216-224FAA84143F}" type="presParOf" srcId="{D5B82E6B-7777-4468-945C-EC47FBB03F1D}" destId="{BA0C8FF5-C82A-4088-AF9D-09CC5E47F086}" srcOrd="14" destOrd="0" presId="urn:microsoft.com/office/officeart/2005/8/layout/list1"/>
    <dgm:cxn modelId="{9A896C2D-48E1-42E7-B341-D3B47E349419}" type="presParOf" srcId="{D5B82E6B-7777-4468-945C-EC47FBB03F1D}" destId="{908E2352-6C2D-4EFB-A7DC-96AEA3A49745}" srcOrd="15" destOrd="0" presId="urn:microsoft.com/office/officeart/2005/8/layout/list1"/>
    <dgm:cxn modelId="{790BE8B1-36FD-40E2-B95A-2A0F9C3AA549}" type="presParOf" srcId="{D5B82E6B-7777-4468-945C-EC47FBB03F1D}" destId="{AEFE427A-791C-46EC-90A3-DE2833082783}" srcOrd="16" destOrd="0" presId="urn:microsoft.com/office/officeart/2005/8/layout/list1"/>
    <dgm:cxn modelId="{9473999A-1D6E-4F9E-A6B8-9EFF1E4AC70A}" type="presParOf" srcId="{AEFE427A-791C-46EC-90A3-DE2833082783}" destId="{5BA85C61-60B5-4AD3-A96E-F3CA27DFAD95}" srcOrd="0" destOrd="0" presId="urn:microsoft.com/office/officeart/2005/8/layout/list1"/>
    <dgm:cxn modelId="{E5BE575D-39DD-4C05-B6A0-877567749340}" type="presParOf" srcId="{AEFE427A-791C-46EC-90A3-DE2833082783}" destId="{2CA1388C-8E89-41D2-8D1E-88BF0CD28DFE}" srcOrd="1" destOrd="0" presId="urn:microsoft.com/office/officeart/2005/8/layout/list1"/>
    <dgm:cxn modelId="{49A0B1EE-AA92-420C-A6C7-BF6AEA5D62CC}" type="presParOf" srcId="{D5B82E6B-7777-4468-945C-EC47FBB03F1D}" destId="{C9D3D9D9-553F-43F1-BDBB-DEE904B64B7F}" srcOrd="17" destOrd="0" presId="urn:microsoft.com/office/officeart/2005/8/layout/list1"/>
    <dgm:cxn modelId="{82A9A507-5454-4FEF-B926-CDC90D0A941E}" type="presParOf" srcId="{D5B82E6B-7777-4468-945C-EC47FBB03F1D}" destId="{DD3B0C09-18D9-46EE-8D7A-C6E4C70D904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CE1B8A-EEE3-4038-9998-EE0C5E1C9192}" type="doc">
      <dgm:prSet loTypeId="urn:microsoft.com/office/officeart/2005/8/layout/chevron2" loCatId="process" qsTypeId="urn:microsoft.com/office/officeart/2005/8/quickstyle/3d4" qsCatId="3D" csTypeId="urn:microsoft.com/office/officeart/2005/8/colors/accent6_4" csCatId="accent6" phldr="1"/>
      <dgm:spPr/>
      <dgm:t>
        <a:bodyPr/>
        <a:lstStyle/>
        <a:p>
          <a:endParaRPr lang="zh-CN" altLang="en-US"/>
        </a:p>
      </dgm:t>
    </dgm:pt>
    <dgm:pt modelId="{BB344037-6095-480D-93E7-2C713E145600}">
      <dgm:prSet phldrT="[文本]" custT="1"/>
      <dgm:spPr>
        <a:solidFill>
          <a:srgbClr val="7030A0"/>
        </a:solidFill>
      </dgm:spPr>
      <dgm:t>
        <a:bodyPr/>
        <a:lstStyle/>
        <a:p>
          <a:r>
            <a:rPr lang="zh-CN" altLang="en-US" sz="2000" dirty="0" smtClean="0"/>
            <a:t>启动软件</a:t>
          </a:r>
          <a:endParaRPr lang="zh-CN" altLang="en-US" sz="2000" dirty="0"/>
        </a:p>
      </dgm:t>
    </dgm:pt>
    <dgm:pt modelId="{E34FAD9C-3828-4B2D-A4FE-684800C9254E}" type="parTrans" cxnId="{281AE887-53F8-4B4F-A222-D0916C45F384}">
      <dgm:prSet/>
      <dgm:spPr/>
      <dgm:t>
        <a:bodyPr/>
        <a:lstStyle/>
        <a:p>
          <a:endParaRPr lang="zh-CN" altLang="en-US"/>
        </a:p>
      </dgm:t>
    </dgm:pt>
    <dgm:pt modelId="{0070E4EB-4A48-4E74-8B52-71B27EF9A412}" type="sibTrans" cxnId="{281AE887-53F8-4B4F-A222-D0916C45F384}">
      <dgm:prSet/>
      <dgm:spPr/>
      <dgm:t>
        <a:bodyPr/>
        <a:lstStyle/>
        <a:p>
          <a:endParaRPr lang="zh-CN" altLang="en-US"/>
        </a:p>
      </dgm:t>
    </dgm:pt>
    <dgm:pt modelId="{177BC6F9-8F27-4207-885C-3C62F6888E33}">
      <dgm:prSet phldrT="[文本]" custT="1"/>
      <dgm:spPr>
        <a:ln>
          <a:solidFill>
            <a:srgbClr val="7030A0"/>
          </a:solidFill>
        </a:ln>
      </dgm:spPr>
      <dgm:t>
        <a:bodyPr/>
        <a:lstStyle/>
        <a:p>
          <a:r>
            <a:rPr lang="zh-CN" altLang="en-US" sz="1800" dirty="0" smtClean="0"/>
            <a:t>执行</a:t>
          </a:r>
          <a:r>
            <a:rPr lang="en-US" altLang="zh-CN" sz="1800" dirty="0" smtClean="0"/>
            <a:t>【</a:t>
          </a:r>
          <a:r>
            <a:rPr lang="zh-CN" altLang="en-US" sz="1800" dirty="0" smtClean="0"/>
            <a:t>开始</a:t>
          </a:r>
          <a:r>
            <a:rPr lang="en-US" altLang="zh-CN" sz="1800" dirty="0" smtClean="0"/>
            <a:t>】/【</a:t>
          </a:r>
          <a:r>
            <a:rPr lang="zh-CN" altLang="en-US" sz="1800" dirty="0" smtClean="0"/>
            <a:t>程序</a:t>
          </a:r>
          <a:r>
            <a:rPr lang="en-US" altLang="zh-CN" sz="1800" dirty="0" smtClean="0"/>
            <a:t>】/【Altium】/【DXP2004】</a:t>
          </a:r>
          <a:endParaRPr lang="zh-CN" altLang="en-US" sz="1800" dirty="0"/>
        </a:p>
      </dgm:t>
    </dgm:pt>
    <dgm:pt modelId="{C435A1F1-97DC-466A-86C1-0ED1AB120619}" type="parTrans" cxnId="{2D7D5138-4080-41DB-8606-E21D39651D5E}">
      <dgm:prSet/>
      <dgm:spPr/>
      <dgm:t>
        <a:bodyPr/>
        <a:lstStyle/>
        <a:p>
          <a:endParaRPr lang="zh-CN" altLang="en-US"/>
        </a:p>
      </dgm:t>
    </dgm:pt>
    <dgm:pt modelId="{AEAF41E3-9339-4CF5-BABD-D8F07528A46D}" type="sibTrans" cxnId="{2D7D5138-4080-41DB-8606-E21D39651D5E}">
      <dgm:prSet/>
      <dgm:spPr/>
      <dgm:t>
        <a:bodyPr/>
        <a:lstStyle/>
        <a:p>
          <a:endParaRPr lang="zh-CN" altLang="en-US"/>
        </a:p>
      </dgm:t>
    </dgm:pt>
    <dgm:pt modelId="{39FF51C9-2838-45BE-865E-DCE787E698DE}">
      <dgm:prSet phldrT="[文本]" custT="1"/>
      <dgm:spPr>
        <a:solidFill>
          <a:srgbClr val="007434"/>
        </a:solidFill>
      </dgm:spPr>
      <dgm:t>
        <a:bodyPr/>
        <a:lstStyle/>
        <a:p>
          <a:r>
            <a:rPr lang="zh-CN" altLang="en-US" sz="2000" dirty="0" smtClean="0"/>
            <a:t>新建项目</a:t>
          </a:r>
          <a:endParaRPr lang="zh-CN" altLang="en-US" sz="2000" dirty="0"/>
        </a:p>
      </dgm:t>
    </dgm:pt>
    <dgm:pt modelId="{9A1AA71C-6C77-43C3-89A2-7DEA49E4533E}" type="parTrans" cxnId="{D646A948-7293-4F42-B333-BB4F2B8EBBB1}">
      <dgm:prSet/>
      <dgm:spPr/>
      <dgm:t>
        <a:bodyPr/>
        <a:lstStyle/>
        <a:p>
          <a:endParaRPr lang="zh-CN" altLang="en-US"/>
        </a:p>
      </dgm:t>
    </dgm:pt>
    <dgm:pt modelId="{9E33438C-96DB-4208-8883-109473941000}" type="sibTrans" cxnId="{D646A948-7293-4F42-B333-BB4F2B8EBBB1}">
      <dgm:prSet/>
      <dgm:spPr/>
      <dgm:t>
        <a:bodyPr/>
        <a:lstStyle/>
        <a:p>
          <a:endParaRPr lang="zh-CN" altLang="en-US"/>
        </a:p>
      </dgm:t>
    </dgm:pt>
    <dgm:pt modelId="{896D1FB9-146E-44CB-9BE0-A9F47AEBE7A0}">
      <dgm:prSet phldrT="[文本]" custT="1"/>
      <dgm:spPr>
        <a:ln>
          <a:solidFill>
            <a:srgbClr val="007434"/>
          </a:solidFill>
        </a:ln>
      </dgm:spPr>
      <dgm:t>
        <a:bodyPr/>
        <a:lstStyle/>
        <a:p>
          <a:r>
            <a:rPr lang="zh-CN" altLang="en-US" sz="1800" dirty="0" smtClean="0"/>
            <a:t>执行</a:t>
          </a:r>
          <a:r>
            <a:rPr lang="en-US" altLang="zh-CN" sz="1800" dirty="0" smtClean="0"/>
            <a:t>【</a:t>
          </a:r>
          <a:r>
            <a:rPr lang="zh-CN" altLang="en-US" sz="1800" dirty="0" smtClean="0"/>
            <a:t>文件</a:t>
          </a:r>
          <a:r>
            <a:rPr lang="en-US" altLang="zh-CN" sz="1800" dirty="0" smtClean="0"/>
            <a:t>】/【</a:t>
          </a:r>
          <a:r>
            <a:rPr lang="zh-CN" altLang="en-US" sz="1800" dirty="0" smtClean="0"/>
            <a:t>创建</a:t>
          </a:r>
          <a:r>
            <a:rPr lang="en-US" altLang="zh-CN" sz="1800" dirty="0" smtClean="0"/>
            <a:t>】/【</a:t>
          </a:r>
          <a:r>
            <a:rPr lang="zh-CN" altLang="en-US" sz="1800" dirty="0" smtClean="0"/>
            <a:t>项目</a:t>
          </a:r>
          <a:r>
            <a:rPr lang="en-US" altLang="zh-CN" sz="1800" dirty="0" smtClean="0"/>
            <a:t>】/【PCB</a:t>
          </a:r>
          <a:r>
            <a:rPr lang="zh-CN" altLang="en-US" sz="1800" dirty="0" smtClean="0"/>
            <a:t>项目</a:t>
          </a:r>
          <a:r>
            <a:rPr lang="en-US" altLang="zh-CN" sz="1800" dirty="0" smtClean="0"/>
            <a:t>】</a:t>
          </a:r>
          <a:r>
            <a:rPr lang="zh-CN" altLang="en-US" sz="1800" dirty="0" smtClean="0"/>
            <a:t>，保存为“十进制计数器</a:t>
          </a:r>
          <a:r>
            <a:rPr lang="en-US" altLang="zh-CN" sz="1800" dirty="0" smtClean="0"/>
            <a:t>.PrjPCB</a:t>
          </a:r>
          <a:r>
            <a:rPr lang="zh-CN" altLang="en-US" sz="1800" dirty="0" smtClean="0"/>
            <a:t>”</a:t>
          </a:r>
          <a:endParaRPr lang="zh-CN" altLang="en-US" sz="1800" dirty="0"/>
        </a:p>
      </dgm:t>
    </dgm:pt>
    <dgm:pt modelId="{BE89E41A-0029-470A-86A9-D08FF7A1B1C1}" type="parTrans" cxnId="{12DE3A1B-8D97-4001-A893-00CEF0FB99B7}">
      <dgm:prSet/>
      <dgm:spPr/>
      <dgm:t>
        <a:bodyPr/>
        <a:lstStyle/>
        <a:p>
          <a:endParaRPr lang="zh-CN" altLang="en-US"/>
        </a:p>
      </dgm:t>
    </dgm:pt>
    <dgm:pt modelId="{7849D466-6DB4-4FD3-ABD2-801CC1BDFD66}" type="sibTrans" cxnId="{12DE3A1B-8D97-4001-A893-00CEF0FB99B7}">
      <dgm:prSet/>
      <dgm:spPr/>
      <dgm:t>
        <a:bodyPr/>
        <a:lstStyle/>
        <a:p>
          <a:endParaRPr lang="zh-CN" altLang="en-US"/>
        </a:p>
      </dgm:t>
    </dgm:pt>
    <dgm:pt modelId="{96664B9D-20A2-4C6D-A9B6-EF9414B3387D}">
      <dgm:prSet phldrT="[文本]" custT="1"/>
      <dgm:spPr>
        <a:solidFill>
          <a:srgbClr val="9B3625"/>
        </a:solidFill>
      </dgm:spPr>
      <dgm:t>
        <a:bodyPr/>
        <a:lstStyle/>
        <a:p>
          <a:r>
            <a:rPr lang="zh-CN" altLang="en-US" sz="2000" dirty="0" smtClean="0"/>
            <a:t>新建原理图文件</a:t>
          </a:r>
          <a:endParaRPr lang="zh-CN" altLang="en-US" sz="2000" dirty="0"/>
        </a:p>
      </dgm:t>
    </dgm:pt>
    <dgm:pt modelId="{72A92FF4-BB54-48A1-8348-B72CDC16C4BC}" type="parTrans" cxnId="{D5D3E791-7016-4294-A480-198DFA2DBEF1}">
      <dgm:prSet/>
      <dgm:spPr/>
      <dgm:t>
        <a:bodyPr/>
        <a:lstStyle/>
        <a:p>
          <a:endParaRPr lang="zh-CN" altLang="en-US"/>
        </a:p>
      </dgm:t>
    </dgm:pt>
    <dgm:pt modelId="{BDBC113D-0072-4622-BBB5-C4BAC6E3BDDD}" type="sibTrans" cxnId="{D5D3E791-7016-4294-A480-198DFA2DBEF1}">
      <dgm:prSet/>
      <dgm:spPr/>
      <dgm:t>
        <a:bodyPr/>
        <a:lstStyle/>
        <a:p>
          <a:endParaRPr lang="zh-CN" altLang="en-US"/>
        </a:p>
      </dgm:t>
    </dgm:pt>
    <dgm:pt modelId="{999261A7-1444-4189-B53B-7416379E23C1}">
      <dgm:prSet phldrT="[文本]" custT="1"/>
      <dgm:spPr>
        <a:ln>
          <a:solidFill>
            <a:srgbClr val="9B3625"/>
          </a:solidFill>
        </a:ln>
      </dgm:spPr>
      <dgm:t>
        <a:bodyPr/>
        <a:lstStyle/>
        <a:p>
          <a:r>
            <a:rPr lang="zh-CN" altLang="en-US" sz="1800" dirty="0" smtClean="0"/>
            <a:t>执行</a:t>
          </a:r>
          <a:r>
            <a:rPr lang="en-US" altLang="zh-CN" sz="1800" dirty="0" smtClean="0"/>
            <a:t>【</a:t>
          </a:r>
          <a:r>
            <a:rPr lang="zh-CN" altLang="en-US" sz="1800" dirty="0" smtClean="0"/>
            <a:t>文件</a:t>
          </a:r>
          <a:r>
            <a:rPr lang="en-US" altLang="zh-CN" sz="1800" dirty="0" smtClean="0"/>
            <a:t>】/【</a:t>
          </a:r>
          <a:r>
            <a:rPr lang="zh-CN" altLang="en-US" sz="1800" dirty="0" smtClean="0"/>
            <a:t>创建</a:t>
          </a:r>
          <a:r>
            <a:rPr lang="en-US" altLang="zh-CN" sz="1800" dirty="0" smtClean="0"/>
            <a:t>】/【</a:t>
          </a:r>
          <a:r>
            <a:rPr lang="zh-CN" altLang="en-US" sz="1800" dirty="0" smtClean="0"/>
            <a:t>原理图</a:t>
          </a:r>
          <a:r>
            <a:rPr lang="en-US" altLang="zh-CN" sz="1800" dirty="0" smtClean="0"/>
            <a:t>】</a:t>
          </a:r>
          <a:r>
            <a:rPr lang="zh-CN" altLang="en-US" sz="1800" dirty="0" smtClean="0"/>
            <a:t>，保存为“计数器电路</a:t>
          </a:r>
          <a:r>
            <a:rPr lang="en-US" altLang="zh-CN" sz="1800" dirty="0" smtClean="0"/>
            <a:t>.schdoc</a:t>
          </a:r>
          <a:r>
            <a:rPr lang="zh-CN" altLang="en-US" sz="1800" dirty="0" smtClean="0"/>
            <a:t>”</a:t>
          </a:r>
          <a:endParaRPr lang="zh-CN" altLang="en-US" sz="1800" dirty="0"/>
        </a:p>
      </dgm:t>
    </dgm:pt>
    <dgm:pt modelId="{D2FB7488-839D-4DC8-AB8A-402ECF87081E}" type="parTrans" cxnId="{4FE7935B-A9FA-476B-B0EE-A9C365D97541}">
      <dgm:prSet/>
      <dgm:spPr/>
      <dgm:t>
        <a:bodyPr/>
        <a:lstStyle/>
        <a:p>
          <a:endParaRPr lang="zh-CN" altLang="en-US"/>
        </a:p>
      </dgm:t>
    </dgm:pt>
    <dgm:pt modelId="{B422075A-12AD-47A6-996E-7686EC1DC497}" type="sibTrans" cxnId="{4FE7935B-A9FA-476B-B0EE-A9C365D97541}">
      <dgm:prSet/>
      <dgm:spPr/>
      <dgm:t>
        <a:bodyPr/>
        <a:lstStyle/>
        <a:p>
          <a:endParaRPr lang="zh-CN" altLang="en-US"/>
        </a:p>
      </dgm:t>
    </dgm:pt>
    <dgm:pt modelId="{29EA3BE2-4D80-4AEF-9564-9A13332038D6}" type="pres">
      <dgm:prSet presAssocID="{99CE1B8A-EEE3-4038-9998-EE0C5E1C91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5360EF8-5A07-42E5-9E4F-9CA78094E0B1}" type="pres">
      <dgm:prSet presAssocID="{BB344037-6095-480D-93E7-2C713E145600}" presName="composite" presStyleCnt="0"/>
      <dgm:spPr/>
    </dgm:pt>
    <dgm:pt modelId="{F0EBFDE5-53FF-4E39-A9DB-8D5CA3DC760B}" type="pres">
      <dgm:prSet presAssocID="{BB344037-6095-480D-93E7-2C713E14560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485790-B70A-44FC-AD6F-18348BD60210}" type="pres">
      <dgm:prSet presAssocID="{BB344037-6095-480D-93E7-2C713E14560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1F238C-F0F7-4062-A1F3-F893A58FFF7F}" type="pres">
      <dgm:prSet presAssocID="{0070E4EB-4A48-4E74-8B52-71B27EF9A412}" presName="sp" presStyleCnt="0"/>
      <dgm:spPr/>
    </dgm:pt>
    <dgm:pt modelId="{064402F6-EAA1-493D-9FDD-B0B041CAB343}" type="pres">
      <dgm:prSet presAssocID="{39FF51C9-2838-45BE-865E-DCE787E698DE}" presName="composite" presStyleCnt="0"/>
      <dgm:spPr/>
    </dgm:pt>
    <dgm:pt modelId="{74DD5E2E-F86B-4D3D-B856-17ABFDA76BBE}" type="pres">
      <dgm:prSet presAssocID="{39FF51C9-2838-45BE-865E-DCE787E698D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848B43-653E-442C-8E83-3434DF93A7B3}" type="pres">
      <dgm:prSet presAssocID="{39FF51C9-2838-45BE-865E-DCE787E698D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E4CC3D-C5E2-4077-9EF0-93AC0FD88AF0}" type="pres">
      <dgm:prSet presAssocID="{9E33438C-96DB-4208-8883-109473941000}" presName="sp" presStyleCnt="0"/>
      <dgm:spPr/>
    </dgm:pt>
    <dgm:pt modelId="{CFB3C904-6E36-41F7-B16C-2061E2DD542C}" type="pres">
      <dgm:prSet presAssocID="{96664B9D-20A2-4C6D-A9B6-EF9414B3387D}" presName="composite" presStyleCnt="0"/>
      <dgm:spPr/>
    </dgm:pt>
    <dgm:pt modelId="{B6A76764-CEB8-42ED-8470-33321C8A535F}" type="pres">
      <dgm:prSet presAssocID="{96664B9D-20A2-4C6D-A9B6-EF9414B3387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013247-D2D6-46D9-9E11-8DCA5CB654FD}" type="pres">
      <dgm:prSet presAssocID="{96664B9D-20A2-4C6D-A9B6-EF9414B3387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DD79A47-B4A7-4CB1-B15C-61C2D9184A66}" type="presOf" srcId="{896D1FB9-146E-44CB-9BE0-A9F47AEBE7A0}" destId="{3C848B43-653E-442C-8E83-3434DF93A7B3}" srcOrd="0" destOrd="0" presId="urn:microsoft.com/office/officeart/2005/8/layout/chevron2"/>
    <dgm:cxn modelId="{4FE7935B-A9FA-476B-B0EE-A9C365D97541}" srcId="{96664B9D-20A2-4C6D-A9B6-EF9414B3387D}" destId="{999261A7-1444-4189-B53B-7416379E23C1}" srcOrd="0" destOrd="0" parTransId="{D2FB7488-839D-4DC8-AB8A-402ECF87081E}" sibTransId="{B422075A-12AD-47A6-996E-7686EC1DC497}"/>
    <dgm:cxn modelId="{12DE3A1B-8D97-4001-A893-00CEF0FB99B7}" srcId="{39FF51C9-2838-45BE-865E-DCE787E698DE}" destId="{896D1FB9-146E-44CB-9BE0-A9F47AEBE7A0}" srcOrd="0" destOrd="0" parTransId="{BE89E41A-0029-470A-86A9-D08FF7A1B1C1}" sibTransId="{7849D466-6DB4-4FD3-ABD2-801CC1BDFD66}"/>
    <dgm:cxn modelId="{E87BF261-4B80-4358-B6F6-6AA8EDDE0BB2}" type="presOf" srcId="{99CE1B8A-EEE3-4038-9998-EE0C5E1C9192}" destId="{29EA3BE2-4D80-4AEF-9564-9A13332038D6}" srcOrd="0" destOrd="0" presId="urn:microsoft.com/office/officeart/2005/8/layout/chevron2"/>
    <dgm:cxn modelId="{281AE887-53F8-4B4F-A222-D0916C45F384}" srcId="{99CE1B8A-EEE3-4038-9998-EE0C5E1C9192}" destId="{BB344037-6095-480D-93E7-2C713E145600}" srcOrd="0" destOrd="0" parTransId="{E34FAD9C-3828-4B2D-A4FE-684800C9254E}" sibTransId="{0070E4EB-4A48-4E74-8B52-71B27EF9A412}"/>
    <dgm:cxn modelId="{0E468298-82E3-4C59-BC92-9572504BF781}" type="presOf" srcId="{999261A7-1444-4189-B53B-7416379E23C1}" destId="{E0013247-D2D6-46D9-9E11-8DCA5CB654FD}" srcOrd="0" destOrd="0" presId="urn:microsoft.com/office/officeart/2005/8/layout/chevron2"/>
    <dgm:cxn modelId="{6FCEED2A-015C-4924-8BAF-BC4B96B3C048}" type="presOf" srcId="{96664B9D-20A2-4C6D-A9B6-EF9414B3387D}" destId="{B6A76764-CEB8-42ED-8470-33321C8A535F}" srcOrd="0" destOrd="0" presId="urn:microsoft.com/office/officeart/2005/8/layout/chevron2"/>
    <dgm:cxn modelId="{D646A948-7293-4F42-B333-BB4F2B8EBBB1}" srcId="{99CE1B8A-EEE3-4038-9998-EE0C5E1C9192}" destId="{39FF51C9-2838-45BE-865E-DCE787E698DE}" srcOrd="1" destOrd="0" parTransId="{9A1AA71C-6C77-43C3-89A2-7DEA49E4533E}" sibTransId="{9E33438C-96DB-4208-8883-109473941000}"/>
    <dgm:cxn modelId="{D5D3E791-7016-4294-A480-198DFA2DBEF1}" srcId="{99CE1B8A-EEE3-4038-9998-EE0C5E1C9192}" destId="{96664B9D-20A2-4C6D-A9B6-EF9414B3387D}" srcOrd="2" destOrd="0" parTransId="{72A92FF4-BB54-48A1-8348-B72CDC16C4BC}" sibTransId="{BDBC113D-0072-4622-BBB5-C4BAC6E3BDDD}"/>
    <dgm:cxn modelId="{92075284-0FD6-458B-A700-1C3DA83C2A39}" type="presOf" srcId="{39FF51C9-2838-45BE-865E-DCE787E698DE}" destId="{74DD5E2E-F86B-4D3D-B856-17ABFDA76BBE}" srcOrd="0" destOrd="0" presId="urn:microsoft.com/office/officeart/2005/8/layout/chevron2"/>
    <dgm:cxn modelId="{2D7D5138-4080-41DB-8606-E21D39651D5E}" srcId="{BB344037-6095-480D-93E7-2C713E145600}" destId="{177BC6F9-8F27-4207-885C-3C62F6888E33}" srcOrd="0" destOrd="0" parTransId="{C435A1F1-97DC-466A-86C1-0ED1AB120619}" sibTransId="{AEAF41E3-9339-4CF5-BABD-D8F07528A46D}"/>
    <dgm:cxn modelId="{B006A0C1-A1F3-4DEF-9CFB-6DB96439273F}" type="presOf" srcId="{BB344037-6095-480D-93E7-2C713E145600}" destId="{F0EBFDE5-53FF-4E39-A9DB-8D5CA3DC760B}" srcOrd="0" destOrd="0" presId="urn:microsoft.com/office/officeart/2005/8/layout/chevron2"/>
    <dgm:cxn modelId="{45D9C3C8-B4EC-4CF1-B547-FC9C2E0B4898}" type="presOf" srcId="{177BC6F9-8F27-4207-885C-3C62F6888E33}" destId="{4F485790-B70A-44FC-AD6F-18348BD60210}" srcOrd="0" destOrd="0" presId="urn:microsoft.com/office/officeart/2005/8/layout/chevron2"/>
    <dgm:cxn modelId="{205E2BFC-9314-424C-AB53-4C9EC5A115B7}" type="presParOf" srcId="{29EA3BE2-4D80-4AEF-9564-9A13332038D6}" destId="{15360EF8-5A07-42E5-9E4F-9CA78094E0B1}" srcOrd="0" destOrd="0" presId="urn:microsoft.com/office/officeart/2005/8/layout/chevron2"/>
    <dgm:cxn modelId="{A4087A24-FF38-473D-8587-10450C5DD18D}" type="presParOf" srcId="{15360EF8-5A07-42E5-9E4F-9CA78094E0B1}" destId="{F0EBFDE5-53FF-4E39-A9DB-8D5CA3DC760B}" srcOrd="0" destOrd="0" presId="urn:microsoft.com/office/officeart/2005/8/layout/chevron2"/>
    <dgm:cxn modelId="{5C7D2DA5-E609-4C38-BC8E-617EEE06B503}" type="presParOf" srcId="{15360EF8-5A07-42E5-9E4F-9CA78094E0B1}" destId="{4F485790-B70A-44FC-AD6F-18348BD60210}" srcOrd="1" destOrd="0" presId="urn:microsoft.com/office/officeart/2005/8/layout/chevron2"/>
    <dgm:cxn modelId="{4F656FEF-312F-4F73-A2BE-E166A39169E1}" type="presParOf" srcId="{29EA3BE2-4D80-4AEF-9564-9A13332038D6}" destId="{4A1F238C-F0F7-4062-A1F3-F893A58FFF7F}" srcOrd="1" destOrd="0" presId="urn:microsoft.com/office/officeart/2005/8/layout/chevron2"/>
    <dgm:cxn modelId="{E0EB1C0B-DF20-4F8F-AD1E-CB40E1E3AF64}" type="presParOf" srcId="{29EA3BE2-4D80-4AEF-9564-9A13332038D6}" destId="{064402F6-EAA1-493D-9FDD-B0B041CAB343}" srcOrd="2" destOrd="0" presId="urn:microsoft.com/office/officeart/2005/8/layout/chevron2"/>
    <dgm:cxn modelId="{9A0B7572-CCEA-4668-B62A-EAF9E122157D}" type="presParOf" srcId="{064402F6-EAA1-493D-9FDD-B0B041CAB343}" destId="{74DD5E2E-F86B-4D3D-B856-17ABFDA76BBE}" srcOrd="0" destOrd="0" presId="urn:microsoft.com/office/officeart/2005/8/layout/chevron2"/>
    <dgm:cxn modelId="{3C6D0B08-9D91-4E31-AB28-9FD8F6D3CA03}" type="presParOf" srcId="{064402F6-EAA1-493D-9FDD-B0B041CAB343}" destId="{3C848B43-653E-442C-8E83-3434DF93A7B3}" srcOrd="1" destOrd="0" presId="urn:microsoft.com/office/officeart/2005/8/layout/chevron2"/>
    <dgm:cxn modelId="{81E5B46D-F674-4F45-B26A-5279C6B141A9}" type="presParOf" srcId="{29EA3BE2-4D80-4AEF-9564-9A13332038D6}" destId="{2CE4CC3D-C5E2-4077-9EF0-93AC0FD88AF0}" srcOrd="3" destOrd="0" presId="urn:microsoft.com/office/officeart/2005/8/layout/chevron2"/>
    <dgm:cxn modelId="{AF3A687B-5B69-4BED-ADBE-7B1B7A3C6527}" type="presParOf" srcId="{29EA3BE2-4D80-4AEF-9564-9A13332038D6}" destId="{CFB3C904-6E36-41F7-B16C-2061E2DD542C}" srcOrd="4" destOrd="0" presId="urn:microsoft.com/office/officeart/2005/8/layout/chevron2"/>
    <dgm:cxn modelId="{975EAF52-E49E-4E02-AA15-AAE6D6035121}" type="presParOf" srcId="{CFB3C904-6E36-41F7-B16C-2061E2DD542C}" destId="{B6A76764-CEB8-42ED-8470-33321C8A535F}" srcOrd="0" destOrd="0" presId="urn:microsoft.com/office/officeart/2005/8/layout/chevron2"/>
    <dgm:cxn modelId="{46100CC5-6C38-487E-9CC2-2195496A0815}" type="presParOf" srcId="{CFB3C904-6E36-41F7-B16C-2061E2DD542C}" destId="{E0013247-D2D6-46D9-9E11-8DCA5CB654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EC20AB-DEDC-4579-A48D-0B0A12DD2FC1}" type="doc">
      <dgm:prSet loTypeId="urn:microsoft.com/office/officeart/2005/8/layout/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F775CB6-8697-485D-BA9D-93887138A0EF}">
      <dgm:prSet phldrT="[文本]"/>
      <dgm:spPr>
        <a:solidFill>
          <a:srgbClr val="F46F3A"/>
        </a:solidFill>
        <a:effectLst>
          <a:outerShdw blurRad="57150" dist="19050" dir="5400000" algn="ctr" rotWithShape="0">
            <a:srgbClr val="000000">
              <a:alpha val="71000"/>
            </a:srgbClr>
          </a:outerShdw>
        </a:effectLst>
      </dgm:spPr>
      <dgm:t>
        <a:bodyPr/>
        <a:lstStyle/>
        <a:p>
          <a:r>
            <a:rPr lang="zh-CN" altLang="en-US" b="1" dirty="0" smtClean="0"/>
            <a:t>绘制导线</a:t>
          </a:r>
          <a:endParaRPr lang="zh-CN" altLang="en-US" b="1" dirty="0"/>
        </a:p>
      </dgm:t>
    </dgm:pt>
    <dgm:pt modelId="{826C7AB4-73BD-40AC-8061-22FA1F06B2FF}" type="parTrans" cxnId="{F5CFEE8E-3CC7-486D-896E-0297832E576D}">
      <dgm:prSet/>
      <dgm:spPr/>
      <dgm:t>
        <a:bodyPr/>
        <a:lstStyle/>
        <a:p>
          <a:endParaRPr lang="zh-CN" altLang="en-US"/>
        </a:p>
      </dgm:t>
    </dgm:pt>
    <dgm:pt modelId="{59EFF862-2184-4AE2-9CF8-2762E1C255E8}" type="sibTrans" cxnId="{F5CFEE8E-3CC7-486D-896E-0297832E576D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endParaRPr lang="zh-CN" altLang="en-US"/>
        </a:p>
      </dgm:t>
    </dgm:pt>
    <dgm:pt modelId="{F4E9A49C-D7FF-4953-A341-E44D77A04B3F}">
      <dgm:prSet phldrT="[文本]" custT="1"/>
      <dgm:spPr/>
      <dgm:t>
        <a:bodyPr/>
        <a:lstStyle/>
        <a:p>
          <a:r>
            <a:rPr lang="en-US" altLang="zh-CN" sz="1600" dirty="0" smtClean="0">
              <a:solidFill>
                <a:srgbClr val="000000"/>
              </a:solidFill>
            </a:rPr>
            <a:t>【</a:t>
          </a:r>
          <a:r>
            <a:rPr lang="zh-CN" altLang="en-US" sz="1600" dirty="0" smtClean="0">
              <a:solidFill>
                <a:srgbClr val="000000"/>
              </a:solidFill>
            </a:rPr>
            <a:t>放置</a:t>
          </a:r>
          <a:r>
            <a:rPr lang="en-US" altLang="zh-CN" sz="1600" dirty="0" smtClean="0">
              <a:solidFill>
                <a:srgbClr val="000000"/>
              </a:solidFill>
            </a:rPr>
            <a:t>】/【</a:t>
          </a:r>
          <a:r>
            <a:rPr lang="zh-CN" altLang="en-US" sz="1600" dirty="0" smtClean="0">
              <a:solidFill>
                <a:srgbClr val="000000"/>
              </a:solidFill>
            </a:rPr>
            <a:t>导线</a:t>
          </a:r>
          <a:r>
            <a:rPr lang="en-US" altLang="zh-CN" sz="1600" dirty="0" smtClean="0">
              <a:solidFill>
                <a:srgbClr val="000000"/>
              </a:solidFill>
            </a:rPr>
            <a:t>】</a:t>
          </a:r>
          <a:endParaRPr lang="zh-CN" altLang="en-US" sz="1600" dirty="0">
            <a:solidFill>
              <a:srgbClr val="000000"/>
            </a:solidFill>
          </a:endParaRPr>
        </a:p>
      </dgm:t>
    </dgm:pt>
    <dgm:pt modelId="{BE766399-FB89-4F21-8D63-F20C9460B467}" type="parTrans" cxnId="{7386E761-93E5-48EB-8315-1930234989B6}">
      <dgm:prSet/>
      <dgm:spPr/>
      <dgm:t>
        <a:bodyPr/>
        <a:lstStyle/>
        <a:p>
          <a:endParaRPr lang="zh-CN" altLang="en-US"/>
        </a:p>
      </dgm:t>
    </dgm:pt>
    <dgm:pt modelId="{31BCDF22-27F9-4181-AC8F-97953C57447F}" type="sibTrans" cxnId="{7386E761-93E5-48EB-8315-1930234989B6}">
      <dgm:prSet/>
      <dgm:spPr/>
      <dgm:t>
        <a:bodyPr/>
        <a:lstStyle/>
        <a:p>
          <a:endParaRPr lang="zh-CN" altLang="en-US"/>
        </a:p>
      </dgm:t>
    </dgm:pt>
    <dgm:pt modelId="{A7A919EE-72C4-405D-851D-AE55451E4CEF}">
      <dgm:prSet phldrT="[文本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zh-CN" altLang="en-US" b="1" dirty="0" smtClean="0"/>
            <a:t>放置电源</a:t>
          </a:r>
          <a:endParaRPr lang="zh-CN" altLang="en-US" b="1" dirty="0"/>
        </a:p>
      </dgm:t>
    </dgm:pt>
    <dgm:pt modelId="{1BD5BA85-AFBB-4B82-B9E9-639BEF8152C1}" type="parTrans" cxnId="{8A374F14-FEEC-4481-9C09-B816F4B7D37C}">
      <dgm:prSet/>
      <dgm:spPr/>
      <dgm:t>
        <a:bodyPr/>
        <a:lstStyle/>
        <a:p>
          <a:endParaRPr lang="zh-CN" altLang="en-US"/>
        </a:p>
      </dgm:t>
    </dgm:pt>
    <dgm:pt modelId="{AD3F0526-D6AB-4842-9CC9-1A99D517BACA}" type="sibTrans" cxnId="{8A374F14-FEEC-4481-9C09-B816F4B7D37C}">
      <dgm:prSet/>
      <dgm:spPr>
        <a:solidFill>
          <a:schemeClr val="accent1">
            <a:lumMod val="25000"/>
          </a:schemeClr>
        </a:solidFill>
      </dgm:spPr>
      <dgm:t>
        <a:bodyPr/>
        <a:lstStyle/>
        <a:p>
          <a:endParaRPr lang="zh-CN" altLang="en-US"/>
        </a:p>
      </dgm:t>
    </dgm:pt>
    <dgm:pt modelId="{59C6A0DC-C3C6-4993-8754-D35013CE9BB5}">
      <dgm:prSet phldrT="[文本]" custT="1"/>
      <dgm:spPr/>
      <dgm:t>
        <a:bodyPr/>
        <a:lstStyle/>
        <a:p>
          <a:r>
            <a:rPr lang="en-US" altLang="zh-CN" sz="1600" dirty="0" smtClean="0">
              <a:solidFill>
                <a:srgbClr val="000000"/>
              </a:solidFill>
            </a:rPr>
            <a:t>【</a:t>
          </a:r>
          <a:r>
            <a:rPr lang="zh-CN" altLang="en-US" sz="1600" dirty="0" smtClean="0">
              <a:solidFill>
                <a:srgbClr val="000000"/>
              </a:solidFill>
            </a:rPr>
            <a:t>放置</a:t>
          </a:r>
          <a:r>
            <a:rPr lang="en-US" altLang="zh-CN" sz="1600" dirty="0" smtClean="0">
              <a:solidFill>
                <a:srgbClr val="000000"/>
              </a:solidFill>
            </a:rPr>
            <a:t>】/【</a:t>
          </a:r>
          <a:r>
            <a:rPr lang="zh-CN" altLang="en-US" sz="1600" dirty="0" smtClean="0">
              <a:solidFill>
                <a:srgbClr val="000000"/>
              </a:solidFill>
            </a:rPr>
            <a:t>电源端口</a:t>
          </a:r>
          <a:r>
            <a:rPr lang="en-US" altLang="zh-CN" sz="1600" dirty="0" smtClean="0">
              <a:solidFill>
                <a:srgbClr val="000000"/>
              </a:solidFill>
            </a:rPr>
            <a:t>】</a:t>
          </a:r>
          <a:endParaRPr lang="zh-CN" altLang="en-US" sz="1600" dirty="0">
            <a:solidFill>
              <a:srgbClr val="000000"/>
            </a:solidFill>
          </a:endParaRPr>
        </a:p>
      </dgm:t>
    </dgm:pt>
    <dgm:pt modelId="{84298FDB-8176-4DF3-A560-27415F529BBA}" type="parTrans" cxnId="{FB3673C7-C165-4011-9C03-A173D044563C}">
      <dgm:prSet/>
      <dgm:spPr/>
      <dgm:t>
        <a:bodyPr/>
        <a:lstStyle/>
        <a:p>
          <a:endParaRPr lang="zh-CN" altLang="en-US"/>
        </a:p>
      </dgm:t>
    </dgm:pt>
    <dgm:pt modelId="{6FD79020-3FA0-49CF-BE8E-8756139D1466}" type="sibTrans" cxnId="{FB3673C7-C165-4011-9C03-A173D044563C}">
      <dgm:prSet/>
      <dgm:spPr/>
      <dgm:t>
        <a:bodyPr/>
        <a:lstStyle/>
        <a:p>
          <a:endParaRPr lang="zh-CN" altLang="en-US"/>
        </a:p>
      </dgm:t>
    </dgm:pt>
    <dgm:pt modelId="{C7DD767F-240C-40EE-B69F-6D14C94581C9}">
      <dgm:prSet phldrT="[文本]"/>
      <dgm:spPr>
        <a:solidFill>
          <a:srgbClr val="007434"/>
        </a:solidFill>
      </dgm:spPr>
      <dgm:t>
        <a:bodyPr/>
        <a:lstStyle/>
        <a:p>
          <a:r>
            <a:rPr lang="zh-CN" altLang="en-US" b="1" dirty="0" smtClean="0"/>
            <a:t>修改元件属性</a:t>
          </a:r>
          <a:endParaRPr lang="zh-CN" altLang="en-US" b="1" dirty="0"/>
        </a:p>
      </dgm:t>
    </dgm:pt>
    <dgm:pt modelId="{6404EF2B-B315-493B-BDE1-DD0E90B93B8A}" type="parTrans" cxnId="{44747181-AA01-489D-9608-A138C53A6592}">
      <dgm:prSet/>
      <dgm:spPr/>
      <dgm:t>
        <a:bodyPr/>
        <a:lstStyle/>
        <a:p>
          <a:endParaRPr lang="zh-CN" altLang="en-US"/>
        </a:p>
      </dgm:t>
    </dgm:pt>
    <dgm:pt modelId="{6BF572E5-C0CF-4BD0-A9A6-5EA9BC779A79}" type="sibTrans" cxnId="{44747181-AA01-489D-9608-A138C53A6592}">
      <dgm:prSet/>
      <dgm:spPr/>
      <dgm:t>
        <a:bodyPr/>
        <a:lstStyle/>
        <a:p>
          <a:endParaRPr lang="zh-CN" altLang="en-US"/>
        </a:p>
      </dgm:t>
    </dgm:pt>
    <dgm:pt modelId="{C8E3732A-BF26-4B61-A063-7FB8ACFF910D}">
      <dgm:prSet phldrT="[文本]" custT="1"/>
      <dgm:spPr/>
      <dgm:t>
        <a:bodyPr/>
        <a:lstStyle/>
        <a:p>
          <a:r>
            <a:rPr lang="zh-CN" altLang="en-US" sz="1600" dirty="0" smtClean="0">
              <a:solidFill>
                <a:srgbClr val="000000"/>
              </a:solidFill>
            </a:rPr>
            <a:t>双击元件修改属性</a:t>
          </a:r>
          <a:endParaRPr lang="zh-CN" altLang="en-US" sz="1600" dirty="0">
            <a:solidFill>
              <a:srgbClr val="000000"/>
            </a:solidFill>
          </a:endParaRPr>
        </a:p>
      </dgm:t>
    </dgm:pt>
    <dgm:pt modelId="{88C4DF92-F3C7-4728-B512-26801FB90F3D}" type="parTrans" cxnId="{DABA7E4B-C735-41EF-A90E-04179F7C99F0}">
      <dgm:prSet/>
      <dgm:spPr/>
      <dgm:t>
        <a:bodyPr/>
        <a:lstStyle/>
        <a:p>
          <a:endParaRPr lang="zh-CN" altLang="en-US"/>
        </a:p>
      </dgm:t>
    </dgm:pt>
    <dgm:pt modelId="{21770973-A9AC-451C-B4F9-1EC4E6CE0A10}" type="sibTrans" cxnId="{DABA7E4B-C735-41EF-A90E-04179F7C99F0}">
      <dgm:prSet/>
      <dgm:spPr/>
      <dgm:t>
        <a:bodyPr/>
        <a:lstStyle/>
        <a:p>
          <a:endParaRPr lang="zh-CN" altLang="en-US"/>
        </a:p>
      </dgm:t>
    </dgm:pt>
    <dgm:pt modelId="{4857EFC4-4F30-4207-A115-61560594DBF1}" type="pres">
      <dgm:prSet presAssocID="{C8EC20AB-DEDC-4579-A48D-0B0A12DD2FC1}" presName="linearFlow" presStyleCnt="0">
        <dgm:presLayoutVars>
          <dgm:dir/>
          <dgm:animLvl val="lvl"/>
          <dgm:resizeHandles val="exact"/>
        </dgm:presLayoutVars>
      </dgm:prSet>
      <dgm:spPr/>
    </dgm:pt>
    <dgm:pt modelId="{6FFC5D78-E56C-4634-850E-1AA0A9E13FA6}" type="pres">
      <dgm:prSet presAssocID="{6F775CB6-8697-485D-BA9D-93887138A0EF}" presName="composite" presStyleCnt="0"/>
      <dgm:spPr/>
    </dgm:pt>
    <dgm:pt modelId="{0E48499F-2A4A-467C-B79B-AB288A167076}" type="pres">
      <dgm:prSet presAssocID="{6F775CB6-8697-485D-BA9D-93887138A0E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40E14F2-FD53-4D64-BBE0-A5D5EDC667BD}" type="pres">
      <dgm:prSet presAssocID="{6F775CB6-8697-485D-BA9D-93887138A0EF}" presName="parSh" presStyleLbl="node1" presStyleIdx="0" presStyleCnt="3" custScaleX="74166"/>
      <dgm:spPr/>
    </dgm:pt>
    <dgm:pt modelId="{50BC0057-66E8-42BA-9383-1D66FB17BAB8}" type="pres">
      <dgm:prSet presAssocID="{6F775CB6-8697-485D-BA9D-93887138A0EF}" presName="desTx" presStyleLbl="fgAcc1" presStyleIdx="0" presStyleCnt="3" custScaleX="123543" custScaleY="802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4DEB37-08EC-4988-9D06-A7C20637BF3F}" type="pres">
      <dgm:prSet presAssocID="{59EFF862-2184-4AE2-9CF8-2762E1C255E8}" presName="sibTrans" presStyleLbl="sibTrans2D1" presStyleIdx="0" presStyleCnt="2"/>
      <dgm:spPr/>
    </dgm:pt>
    <dgm:pt modelId="{FE53E4F9-8E47-419B-921A-FEFE1BBB9755}" type="pres">
      <dgm:prSet presAssocID="{59EFF862-2184-4AE2-9CF8-2762E1C255E8}" presName="connTx" presStyleLbl="sibTrans2D1" presStyleIdx="0" presStyleCnt="2"/>
      <dgm:spPr/>
    </dgm:pt>
    <dgm:pt modelId="{EEEC8ACB-F8EF-4166-9F2E-2B2209138968}" type="pres">
      <dgm:prSet presAssocID="{A7A919EE-72C4-405D-851D-AE55451E4CEF}" presName="composite" presStyleCnt="0"/>
      <dgm:spPr/>
    </dgm:pt>
    <dgm:pt modelId="{A9672403-97CA-417D-B8A5-D9D03079E253}" type="pres">
      <dgm:prSet presAssocID="{A7A919EE-72C4-405D-851D-AE55451E4CE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F876FFB-30C6-4E1E-BF1A-63E77A1F9835}" type="pres">
      <dgm:prSet presAssocID="{A7A919EE-72C4-405D-851D-AE55451E4CEF}" presName="parSh" presStyleLbl="node1" presStyleIdx="1" presStyleCnt="3" custScaleX="84114" custLinFactNeighborX="-11560" custLinFactNeighborY="-5322"/>
      <dgm:spPr/>
    </dgm:pt>
    <dgm:pt modelId="{8B21AC38-9466-4311-AD6A-7C42A93AB5AE}" type="pres">
      <dgm:prSet presAssocID="{A7A919EE-72C4-405D-851D-AE55451E4CEF}" presName="desTx" presStyleLbl="fgAcc1" presStyleIdx="1" presStyleCnt="3" custScaleX="129635" custScaleY="80323" custLinFactNeighborX="-9281" custLinFactNeighborY="-2885">
        <dgm:presLayoutVars>
          <dgm:bulletEnabled val="1"/>
        </dgm:presLayoutVars>
      </dgm:prSet>
      <dgm:spPr/>
    </dgm:pt>
    <dgm:pt modelId="{5C0226A9-0FA8-492F-BB45-5D4256A0448C}" type="pres">
      <dgm:prSet presAssocID="{AD3F0526-D6AB-4842-9CC9-1A99D517BACA}" presName="sibTrans" presStyleLbl="sibTrans2D1" presStyleIdx="1" presStyleCnt="2"/>
      <dgm:spPr/>
    </dgm:pt>
    <dgm:pt modelId="{2D685029-9354-49FF-BBC1-3ED6023087A2}" type="pres">
      <dgm:prSet presAssocID="{AD3F0526-D6AB-4842-9CC9-1A99D517BACA}" presName="connTx" presStyleLbl="sibTrans2D1" presStyleIdx="1" presStyleCnt="2"/>
      <dgm:spPr/>
    </dgm:pt>
    <dgm:pt modelId="{60110FB9-52B8-49F7-B7B6-5187B97D5AAC}" type="pres">
      <dgm:prSet presAssocID="{C7DD767F-240C-40EE-B69F-6D14C94581C9}" presName="composite" presStyleCnt="0"/>
      <dgm:spPr/>
    </dgm:pt>
    <dgm:pt modelId="{A2053AD6-4205-43E8-80E9-5646DB6BE5B1}" type="pres">
      <dgm:prSet presAssocID="{C7DD767F-240C-40EE-B69F-6D14C94581C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A5E3509-C8CF-4BEC-84CE-42CB68EA657A}" type="pres">
      <dgm:prSet presAssocID="{C7DD767F-240C-40EE-B69F-6D14C94581C9}" presName="parSh" presStyleLbl="node1" presStyleIdx="2" presStyleCnt="3" custScaleX="95194" custLinFactNeighborX="-19621" custLinFactNeighborY="-3443"/>
      <dgm:spPr/>
    </dgm:pt>
    <dgm:pt modelId="{EBDB8E94-F11C-4AF5-A0F8-13ACB71B14A6}" type="pres">
      <dgm:prSet presAssocID="{C7DD767F-240C-40EE-B69F-6D14C94581C9}" presName="desTx" presStyleLbl="fgAcc1" presStyleIdx="2" presStyleCnt="3" custScaleX="114469" custScaleY="80155" custLinFactNeighborX="-33159" custLinFactNeighborY="-2902">
        <dgm:presLayoutVars>
          <dgm:bulletEnabled val="1"/>
        </dgm:presLayoutVars>
      </dgm:prSet>
      <dgm:spPr/>
    </dgm:pt>
  </dgm:ptLst>
  <dgm:cxnLst>
    <dgm:cxn modelId="{24E61BC5-5D18-4B61-8925-C8A62C79376A}" type="presOf" srcId="{A7A919EE-72C4-405D-851D-AE55451E4CEF}" destId="{AF876FFB-30C6-4E1E-BF1A-63E77A1F9835}" srcOrd="1" destOrd="0" presId="urn:microsoft.com/office/officeart/2005/8/layout/process3"/>
    <dgm:cxn modelId="{1638B131-4A82-4BD3-AE47-753FF749E8C9}" type="presOf" srcId="{C7DD767F-240C-40EE-B69F-6D14C94581C9}" destId="{3A5E3509-C8CF-4BEC-84CE-42CB68EA657A}" srcOrd="1" destOrd="0" presId="urn:microsoft.com/office/officeart/2005/8/layout/process3"/>
    <dgm:cxn modelId="{411B06D2-EF4E-44AF-B54F-89E31E944C87}" type="presOf" srcId="{AD3F0526-D6AB-4842-9CC9-1A99D517BACA}" destId="{5C0226A9-0FA8-492F-BB45-5D4256A0448C}" srcOrd="0" destOrd="0" presId="urn:microsoft.com/office/officeart/2005/8/layout/process3"/>
    <dgm:cxn modelId="{8A374F14-FEEC-4481-9C09-B816F4B7D37C}" srcId="{C8EC20AB-DEDC-4579-A48D-0B0A12DD2FC1}" destId="{A7A919EE-72C4-405D-851D-AE55451E4CEF}" srcOrd="1" destOrd="0" parTransId="{1BD5BA85-AFBB-4B82-B9E9-639BEF8152C1}" sibTransId="{AD3F0526-D6AB-4842-9CC9-1A99D517BACA}"/>
    <dgm:cxn modelId="{F37EEB9D-EBF3-4B4F-9C9D-40EEAB149A28}" type="presOf" srcId="{59C6A0DC-C3C6-4993-8754-D35013CE9BB5}" destId="{8B21AC38-9466-4311-AD6A-7C42A93AB5AE}" srcOrd="0" destOrd="0" presId="urn:microsoft.com/office/officeart/2005/8/layout/process3"/>
    <dgm:cxn modelId="{208A2AE5-A5B5-4BBF-BD7B-B4B18C30042A}" type="presOf" srcId="{6F775CB6-8697-485D-BA9D-93887138A0EF}" destId="{0E48499F-2A4A-467C-B79B-AB288A167076}" srcOrd="0" destOrd="0" presId="urn:microsoft.com/office/officeart/2005/8/layout/process3"/>
    <dgm:cxn modelId="{F5D8CD62-8596-423A-9E53-1C64466566CE}" type="presOf" srcId="{C8E3732A-BF26-4B61-A063-7FB8ACFF910D}" destId="{EBDB8E94-F11C-4AF5-A0F8-13ACB71B14A6}" srcOrd="0" destOrd="0" presId="urn:microsoft.com/office/officeart/2005/8/layout/process3"/>
    <dgm:cxn modelId="{9CE5CF4D-5986-424F-9124-794BBA01A67B}" type="presOf" srcId="{AD3F0526-D6AB-4842-9CC9-1A99D517BACA}" destId="{2D685029-9354-49FF-BBC1-3ED6023087A2}" srcOrd="1" destOrd="0" presId="urn:microsoft.com/office/officeart/2005/8/layout/process3"/>
    <dgm:cxn modelId="{C76CF6FF-AB85-4937-9294-3BF3ABFCA27B}" type="presOf" srcId="{A7A919EE-72C4-405D-851D-AE55451E4CEF}" destId="{A9672403-97CA-417D-B8A5-D9D03079E253}" srcOrd="0" destOrd="0" presId="urn:microsoft.com/office/officeart/2005/8/layout/process3"/>
    <dgm:cxn modelId="{7386E761-93E5-48EB-8315-1930234989B6}" srcId="{6F775CB6-8697-485D-BA9D-93887138A0EF}" destId="{F4E9A49C-D7FF-4953-A341-E44D77A04B3F}" srcOrd="0" destOrd="0" parTransId="{BE766399-FB89-4F21-8D63-F20C9460B467}" sibTransId="{31BCDF22-27F9-4181-AC8F-97953C57447F}"/>
    <dgm:cxn modelId="{E3B32B07-BBDE-4C2C-BE83-7C2546AFA9C2}" type="presOf" srcId="{C7DD767F-240C-40EE-B69F-6D14C94581C9}" destId="{A2053AD6-4205-43E8-80E9-5646DB6BE5B1}" srcOrd="0" destOrd="0" presId="urn:microsoft.com/office/officeart/2005/8/layout/process3"/>
    <dgm:cxn modelId="{FB3673C7-C165-4011-9C03-A173D044563C}" srcId="{A7A919EE-72C4-405D-851D-AE55451E4CEF}" destId="{59C6A0DC-C3C6-4993-8754-D35013CE9BB5}" srcOrd="0" destOrd="0" parTransId="{84298FDB-8176-4DF3-A560-27415F529BBA}" sibTransId="{6FD79020-3FA0-49CF-BE8E-8756139D1466}"/>
    <dgm:cxn modelId="{5B886AFA-EC7A-4980-8A5E-6C2FA27F37A3}" type="presOf" srcId="{C8EC20AB-DEDC-4579-A48D-0B0A12DD2FC1}" destId="{4857EFC4-4F30-4207-A115-61560594DBF1}" srcOrd="0" destOrd="0" presId="urn:microsoft.com/office/officeart/2005/8/layout/process3"/>
    <dgm:cxn modelId="{DABA7E4B-C735-41EF-A90E-04179F7C99F0}" srcId="{C7DD767F-240C-40EE-B69F-6D14C94581C9}" destId="{C8E3732A-BF26-4B61-A063-7FB8ACFF910D}" srcOrd="0" destOrd="0" parTransId="{88C4DF92-F3C7-4728-B512-26801FB90F3D}" sibTransId="{21770973-A9AC-451C-B4F9-1EC4E6CE0A10}"/>
    <dgm:cxn modelId="{14A1AE97-66EB-4345-A946-B171AC85C09B}" type="presOf" srcId="{59EFF862-2184-4AE2-9CF8-2762E1C255E8}" destId="{944DEB37-08EC-4988-9D06-A7C20637BF3F}" srcOrd="0" destOrd="0" presId="urn:microsoft.com/office/officeart/2005/8/layout/process3"/>
    <dgm:cxn modelId="{AC53CDEF-12B6-451F-BE5C-543A487940E7}" type="presOf" srcId="{6F775CB6-8697-485D-BA9D-93887138A0EF}" destId="{F40E14F2-FD53-4D64-BBE0-A5D5EDC667BD}" srcOrd="1" destOrd="0" presId="urn:microsoft.com/office/officeart/2005/8/layout/process3"/>
    <dgm:cxn modelId="{D84F19FD-0B15-41BB-9FD6-005479CE3CAE}" type="presOf" srcId="{59EFF862-2184-4AE2-9CF8-2762E1C255E8}" destId="{FE53E4F9-8E47-419B-921A-FEFE1BBB9755}" srcOrd="1" destOrd="0" presId="urn:microsoft.com/office/officeart/2005/8/layout/process3"/>
    <dgm:cxn modelId="{44747181-AA01-489D-9608-A138C53A6592}" srcId="{C8EC20AB-DEDC-4579-A48D-0B0A12DD2FC1}" destId="{C7DD767F-240C-40EE-B69F-6D14C94581C9}" srcOrd="2" destOrd="0" parTransId="{6404EF2B-B315-493B-BDE1-DD0E90B93B8A}" sibTransId="{6BF572E5-C0CF-4BD0-A9A6-5EA9BC779A79}"/>
    <dgm:cxn modelId="{F5CFEE8E-3CC7-486D-896E-0297832E576D}" srcId="{C8EC20AB-DEDC-4579-A48D-0B0A12DD2FC1}" destId="{6F775CB6-8697-485D-BA9D-93887138A0EF}" srcOrd="0" destOrd="0" parTransId="{826C7AB4-73BD-40AC-8061-22FA1F06B2FF}" sibTransId="{59EFF862-2184-4AE2-9CF8-2762E1C255E8}"/>
    <dgm:cxn modelId="{AAD8F6FE-3A94-41E8-8511-C96D1C58DB07}" type="presOf" srcId="{F4E9A49C-D7FF-4953-A341-E44D77A04B3F}" destId="{50BC0057-66E8-42BA-9383-1D66FB17BAB8}" srcOrd="0" destOrd="0" presId="urn:microsoft.com/office/officeart/2005/8/layout/process3"/>
    <dgm:cxn modelId="{237EAD6C-9023-4A76-A08D-9C791B77BEBA}" type="presParOf" srcId="{4857EFC4-4F30-4207-A115-61560594DBF1}" destId="{6FFC5D78-E56C-4634-850E-1AA0A9E13FA6}" srcOrd="0" destOrd="0" presId="urn:microsoft.com/office/officeart/2005/8/layout/process3"/>
    <dgm:cxn modelId="{4D3EE24F-FF2E-4E66-B199-34FE3C67A778}" type="presParOf" srcId="{6FFC5D78-E56C-4634-850E-1AA0A9E13FA6}" destId="{0E48499F-2A4A-467C-B79B-AB288A167076}" srcOrd="0" destOrd="0" presId="urn:microsoft.com/office/officeart/2005/8/layout/process3"/>
    <dgm:cxn modelId="{B9AD6AB9-D17B-4739-97D8-D23BED39817D}" type="presParOf" srcId="{6FFC5D78-E56C-4634-850E-1AA0A9E13FA6}" destId="{F40E14F2-FD53-4D64-BBE0-A5D5EDC667BD}" srcOrd="1" destOrd="0" presId="urn:microsoft.com/office/officeart/2005/8/layout/process3"/>
    <dgm:cxn modelId="{830187F1-5CDB-4CF1-994F-E6DC0DC98FCB}" type="presParOf" srcId="{6FFC5D78-E56C-4634-850E-1AA0A9E13FA6}" destId="{50BC0057-66E8-42BA-9383-1D66FB17BAB8}" srcOrd="2" destOrd="0" presId="urn:microsoft.com/office/officeart/2005/8/layout/process3"/>
    <dgm:cxn modelId="{951F4828-DBD1-483E-99F9-6A07AA9A0518}" type="presParOf" srcId="{4857EFC4-4F30-4207-A115-61560594DBF1}" destId="{944DEB37-08EC-4988-9D06-A7C20637BF3F}" srcOrd="1" destOrd="0" presId="urn:microsoft.com/office/officeart/2005/8/layout/process3"/>
    <dgm:cxn modelId="{78A9D12D-5927-4E24-A9CB-C7EAEFA0A645}" type="presParOf" srcId="{944DEB37-08EC-4988-9D06-A7C20637BF3F}" destId="{FE53E4F9-8E47-419B-921A-FEFE1BBB9755}" srcOrd="0" destOrd="0" presId="urn:microsoft.com/office/officeart/2005/8/layout/process3"/>
    <dgm:cxn modelId="{3ECC74E2-FA29-4345-9BF2-CAFB75539B6D}" type="presParOf" srcId="{4857EFC4-4F30-4207-A115-61560594DBF1}" destId="{EEEC8ACB-F8EF-4166-9F2E-2B2209138968}" srcOrd="2" destOrd="0" presId="urn:microsoft.com/office/officeart/2005/8/layout/process3"/>
    <dgm:cxn modelId="{B1D5D872-902F-4002-A075-91C1810E018A}" type="presParOf" srcId="{EEEC8ACB-F8EF-4166-9F2E-2B2209138968}" destId="{A9672403-97CA-417D-B8A5-D9D03079E253}" srcOrd="0" destOrd="0" presId="urn:microsoft.com/office/officeart/2005/8/layout/process3"/>
    <dgm:cxn modelId="{453BEAB0-B3C8-4C14-8702-52BCA5CA6918}" type="presParOf" srcId="{EEEC8ACB-F8EF-4166-9F2E-2B2209138968}" destId="{AF876FFB-30C6-4E1E-BF1A-63E77A1F9835}" srcOrd="1" destOrd="0" presId="urn:microsoft.com/office/officeart/2005/8/layout/process3"/>
    <dgm:cxn modelId="{868B414D-9FB9-49A5-98EE-F02B8349C858}" type="presParOf" srcId="{EEEC8ACB-F8EF-4166-9F2E-2B2209138968}" destId="{8B21AC38-9466-4311-AD6A-7C42A93AB5AE}" srcOrd="2" destOrd="0" presId="urn:microsoft.com/office/officeart/2005/8/layout/process3"/>
    <dgm:cxn modelId="{5A952F14-E951-4997-A096-6BCA1EFD1DEE}" type="presParOf" srcId="{4857EFC4-4F30-4207-A115-61560594DBF1}" destId="{5C0226A9-0FA8-492F-BB45-5D4256A0448C}" srcOrd="3" destOrd="0" presId="urn:microsoft.com/office/officeart/2005/8/layout/process3"/>
    <dgm:cxn modelId="{9CF286F5-1AB7-470F-A382-9741152F20CF}" type="presParOf" srcId="{5C0226A9-0FA8-492F-BB45-5D4256A0448C}" destId="{2D685029-9354-49FF-BBC1-3ED6023087A2}" srcOrd="0" destOrd="0" presId="urn:microsoft.com/office/officeart/2005/8/layout/process3"/>
    <dgm:cxn modelId="{A243DC18-C5E8-4D57-B64F-F37E997A30CC}" type="presParOf" srcId="{4857EFC4-4F30-4207-A115-61560594DBF1}" destId="{60110FB9-52B8-49F7-B7B6-5187B97D5AAC}" srcOrd="4" destOrd="0" presId="urn:microsoft.com/office/officeart/2005/8/layout/process3"/>
    <dgm:cxn modelId="{575294EE-E509-4B20-9A28-13912BBFAC0E}" type="presParOf" srcId="{60110FB9-52B8-49F7-B7B6-5187B97D5AAC}" destId="{A2053AD6-4205-43E8-80E9-5646DB6BE5B1}" srcOrd="0" destOrd="0" presId="urn:microsoft.com/office/officeart/2005/8/layout/process3"/>
    <dgm:cxn modelId="{81DFDD7D-FC9D-4128-ACDB-A588D888BD1A}" type="presParOf" srcId="{60110FB9-52B8-49F7-B7B6-5187B97D5AAC}" destId="{3A5E3509-C8CF-4BEC-84CE-42CB68EA657A}" srcOrd="1" destOrd="0" presId="urn:microsoft.com/office/officeart/2005/8/layout/process3"/>
    <dgm:cxn modelId="{5D93AAE4-9B4D-41C9-9E08-EFAAC5595BCC}" type="presParOf" srcId="{60110FB9-52B8-49F7-B7B6-5187B97D5AAC}" destId="{EBDB8E94-F11C-4AF5-A0F8-13ACB71B14A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2C8B68-666B-4F74-9124-C7A57BB065BF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598CC83-A1FD-42EE-A332-42B5A2E6C2FB}">
      <dgm:prSet phldrT="[文本]"/>
      <dgm:spPr/>
      <dgm:t>
        <a:bodyPr/>
        <a:lstStyle/>
        <a:p>
          <a:r>
            <a:rPr lang="zh-CN" altLang="en-US" dirty="0" smtClean="0">
              <a:solidFill>
                <a:srgbClr val="000000"/>
              </a:solidFill>
            </a:rPr>
            <a:t>（</a:t>
          </a:r>
          <a:r>
            <a:rPr lang="en-US" altLang="zh-CN" dirty="0" smtClean="0">
              <a:solidFill>
                <a:srgbClr val="000000"/>
              </a:solidFill>
            </a:rPr>
            <a:t>1</a:t>
          </a:r>
          <a:r>
            <a:rPr lang="zh-CN" altLang="en-US" dirty="0" smtClean="0">
              <a:solidFill>
                <a:srgbClr val="000000"/>
              </a:solidFill>
            </a:rPr>
            <a:t>）单击</a:t>
          </a:r>
          <a:r>
            <a:rPr lang="en-US" altLang="zh-CN" dirty="0" smtClean="0">
              <a:solidFill>
                <a:srgbClr val="000000"/>
              </a:solidFill>
            </a:rPr>
            <a:t>【Reset All】</a:t>
          </a:r>
          <a:endParaRPr lang="zh-CN" altLang="en-US" dirty="0">
            <a:solidFill>
              <a:srgbClr val="000000"/>
            </a:solidFill>
          </a:endParaRPr>
        </a:p>
      </dgm:t>
    </dgm:pt>
    <dgm:pt modelId="{AF794AA4-9D27-4700-B186-149CB0466F9F}" type="parTrans" cxnId="{0A58D45A-CD2C-4BC4-8200-6A3E02E84D97}">
      <dgm:prSet/>
      <dgm:spPr/>
      <dgm:t>
        <a:bodyPr/>
        <a:lstStyle/>
        <a:p>
          <a:endParaRPr lang="zh-CN" altLang="en-US"/>
        </a:p>
      </dgm:t>
    </dgm:pt>
    <dgm:pt modelId="{F56EB10C-4AC2-423A-BF0E-3561250DDA83}" type="sibTrans" cxnId="{0A58D45A-CD2C-4BC4-8200-6A3E02E84D97}">
      <dgm:prSet/>
      <dgm:spPr/>
      <dgm:t>
        <a:bodyPr/>
        <a:lstStyle/>
        <a:p>
          <a:endParaRPr lang="zh-CN" altLang="en-US"/>
        </a:p>
      </dgm:t>
    </dgm:pt>
    <dgm:pt modelId="{90219E88-A330-4807-ABE3-D0F814D549F9}">
      <dgm:prSet phldrT="[文本]"/>
      <dgm:spPr/>
      <dgm:t>
        <a:bodyPr/>
        <a:lstStyle/>
        <a:p>
          <a:r>
            <a:rPr lang="zh-CN" altLang="en-US" dirty="0" smtClean="0">
              <a:solidFill>
                <a:srgbClr val="000000"/>
              </a:solidFill>
            </a:rPr>
            <a:t>（</a:t>
          </a:r>
          <a:r>
            <a:rPr lang="en-US" altLang="zh-CN" dirty="0" smtClean="0">
              <a:solidFill>
                <a:srgbClr val="000000"/>
              </a:solidFill>
            </a:rPr>
            <a:t>2</a:t>
          </a:r>
          <a:r>
            <a:rPr lang="zh-CN" altLang="en-US" dirty="0" smtClean="0">
              <a:solidFill>
                <a:srgbClr val="000000"/>
              </a:solidFill>
            </a:rPr>
            <a:t>）单击</a:t>
          </a:r>
          <a:r>
            <a:rPr lang="en-US" altLang="zh-CN" dirty="0" smtClean="0">
              <a:solidFill>
                <a:srgbClr val="000000"/>
              </a:solidFill>
            </a:rPr>
            <a:t>【</a:t>
          </a:r>
          <a:r>
            <a:rPr lang="zh-CN" altLang="en-US" dirty="0" smtClean="0">
              <a:solidFill>
                <a:srgbClr val="000000"/>
              </a:solidFill>
            </a:rPr>
            <a:t>更新变化表</a:t>
          </a:r>
          <a:r>
            <a:rPr lang="en-US" altLang="zh-CN" dirty="0" smtClean="0">
              <a:solidFill>
                <a:srgbClr val="000000"/>
              </a:solidFill>
            </a:rPr>
            <a:t>】</a:t>
          </a:r>
          <a:endParaRPr lang="zh-CN" altLang="en-US" dirty="0">
            <a:solidFill>
              <a:srgbClr val="000000"/>
            </a:solidFill>
          </a:endParaRPr>
        </a:p>
      </dgm:t>
    </dgm:pt>
    <dgm:pt modelId="{460A6F36-524A-4562-B684-7271AAF07A61}" type="parTrans" cxnId="{DBF286B6-FFE1-47DC-BED6-607C9739D1DF}">
      <dgm:prSet/>
      <dgm:spPr/>
      <dgm:t>
        <a:bodyPr/>
        <a:lstStyle/>
        <a:p>
          <a:endParaRPr lang="zh-CN" altLang="en-US"/>
        </a:p>
      </dgm:t>
    </dgm:pt>
    <dgm:pt modelId="{FB8EF016-01AF-4B55-BC14-B0583D110EF9}" type="sibTrans" cxnId="{DBF286B6-FFE1-47DC-BED6-607C9739D1DF}">
      <dgm:prSet/>
      <dgm:spPr/>
      <dgm:t>
        <a:bodyPr/>
        <a:lstStyle/>
        <a:p>
          <a:endParaRPr lang="zh-CN" altLang="en-US"/>
        </a:p>
      </dgm:t>
    </dgm:pt>
    <dgm:pt modelId="{16C8EE5A-73F2-444E-9495-AC000364C761}">
      <dgm:prSet phldrT="[文本]"/>
      <dgm:spPr/>
      <dgm:t>
        <a:bodyPr/>
        <a:lstStyle/>
        <a:p>
          <a:r>
            <a:rPr lang="zh-CN" altLang="en-US" dirty="0" smtClean="0">
              <a:solidFill>
                <a:srgbClr val="000000"/>
              </a:solidFill>
            </a:rPr>
            <a:t>（</a:t>
          </a:r>
          <a:r>
            <a:rPr lang="en-US" altLang="zh-CN" dirty="0" smtClean="0">
              <a:solidFill>
                <a:srgbClr val="000000"/>
              </a:solidFill>
            </a:rPr>
            <a:t>3</a:t>
          </a:r>
          <a:r>
            <a:rPr lang="zh-CN" altLang="en-US" dirty="0" smtClean="0">
              <a:solidFill>
                <a:srgbClr val="000000"/>
              </a:solidFill>
            </a:rPr>
            <a:t>）单击</a:t>
          </a:r>
          <a:r>
            <a:rPr lang="en-US" altLang="zh-CN" dirty="0" smtClean="0">
              <a:solidFill>
                <a:srgbClr val="000000"/>
              </a:solidFill>
            </a:rPr>
            <a:t>【</a:t>
          </a:r>
          <a:r>
            <a:rPr lang="zh-CN" altLang="en-US" dirty="0" smtClean="0">
              <a:solidFill>
                <a:srgbClr val="000000"/>
              </a:solidFill>
            </a:rPr>
            <a:t>接受变化</a:t>
          </a:r>
          <a:r>
            <a:rPr lang="en-US" altLang="zh-CN" dirty="0" smtClean="0">
              <a:solidFill>
                <a:srgbClr val="000000"/>
              </a:solidFill>
            </a:rPr>
            <a:t>】</a:t>
          </a:r>
          <a:endParaRPr lang="zh-CN" altLang="en-US" dirty="0">
            <a:solidFill>
              <a:srgbClr val="000000"/>
            </a:solidFill>
          </a:endParaRPr>
        </a:p>
      </dgm:t>
    </dgm:pt>
    <dgm:pt modelId="{A6C5F6E3-9FC8-4AC1-992D-0F37341CC977}" type="parTrans" cxnId="{248C749A-6C10-4305-A3ED-FDC97238A545}">
      <dgm:prSet/>
      <dgm:spPr/>
      <dgm:t>
        <a:bodyPr/>
        <a:lstStyle/>
        <a:p>
          <a:endParaRPr lang="zh-CN" altLang="en-US"/>
        </a:p>
      </dgm:t>
    </dgm:pt>
    <dgm:pt modelId="{56D42B73-64AD-483E-B04E-CAEE72F9BCEA}" type="sibTrans" cxnId="{248C749A-6C10-4305-A3ED-FDC97238A545}">
      <dgm:prSet/>
      <dgm:spPr/>
      <dgm:t>
        <a:bodyPr/>
        <a:lstStyle/>
        <a:p>
          <a:endParaRPr lang="zh-CN" altLang="en-US"/>
        </a:p>
      </dgm:t>
    </dgm:pt>
    <dgm:pt modelId="{2B3CD8F2-E179-4CD5-B8E1-5955B781EE6B}">
      <dgm:prSet phldrT="[文本]"/>
      <dgm:spPr/>
      <dgm:t>
        <a:bodyPr/>
        <a:lstStyle/>
        <a:p>
          <a:r>
            <a:rPr lang="zh-CN" altLang="en-US" dirty="0" smtClean="0">
              <a:solidFill>
                <a:srgbClr val="000000"/>
              </a:solidFill>
            </a:rPr>
            <a:t>（</a:t>
          </a:r>
          <a:r>
            <a:rPr lang="en-US" altLang="zh-CN" dirty="0" smtClean="0">
              <a:solidFill>
                <a:srgbClr val="000000"/>
              </a:solidFill>
            </a:rPr>
            <a:t>4</a:t>
          </a:r>
          <a:r>
            <a:rPr lang="zh-CN" altLang="en-US" dirty="0" smtClean="0">
              <a:solidFill>
                <a:srgbClr val="000000"/>
              </a:solidFill>
            </a:rPr>
            <a:t>）单击</a:t>
          </a:r>
          <a:r>
            <a:rPr lang="en-US" altLang="zh-CN" dirty="0" smtClean="0">
              <a:solidFill>
                <a:srgbClr val="000000"/>
              </a:solidFill>
            </a:rPr>
            <a:t>【</a:t>
          </a:r>
          <a:r>
            <a:rPr lang="zh-CN" altLang="en-US" dirty="0" smtClean="0">
              <a:solidFill>
                <a:srgbClr val="000000"/>
              </a:solidFill>
            </a:rPr>
            <a:t>执行变化</a:t>
          </a:r>
          <a:r>
            <a:rPr lang="en-US" altLang="zh-CN" dirty="0" smtClean="0">
              <a:solidFill>
                <a:srgbClr val="000000"/>
              </a:solidFill>
            </a:rPr>
            <a:t>】</a:t>
          </a:r>
          <a:endParaRPr lang="zh-CN" altLang="en-US" dirty="0">
            <a:solidFill>
              <a:srgbClr val="000000"/>
            </a:solidFill>
          </a:endParaRPr>
        </a:p>
      </dgm:t>
    </dgm:pt>
    <dgm:pt modelId="{8A203066-9F3A-4E3C-9975-4F7CF59C0490}" type="parTrans" cxnId="{9AFF9A62-897C-4190-A367-10F8D49000A8}">
      <dgm:prSet/>
      <dgm:spPr/>
      <dgm:t>
        <a:bodyPr/>
        <a:lstStyle/>
        <a:p>
          <a:endParaRPr lang="zh-CN" altLang="en-US"/>
        </a:p>
      </dgm:t>
    </dgm:pt>
    <dgm:pt modelId="{F1FE15A6-AD65-4992-8369-666B3716F3A4}" type="sibTrans" cxnId="{9AFF9A62-897C-4190-A367-10F8D49000A8}">
      <dgm:prSet/>
      <dgm:spPr/>
      <dgm:t>
        <a:bodyPr/>
        <a:lstStyle/>
        <a:p>
          <a:endParaRPr lang="zh-CN" altLang="en-US"/>
        </a:p>
      </dgm:t>
    </dgm:pt>
    <dgm:pt modelId="{8626926B-3AFA-4DAC-A1BD-CF3C0CBF10FA}">
      <dgm:prSet phldrT="[文本]"/>
      <dgm:spPr/>
      <dgm:t>
        <a:bodyPr/>
        <a:lstStyle/>
        <a:p>
          <a:r>
            <a:rPr lang="zh-CN" altLang="en-US" dirty="0" smtClean="0">
              <a:solidFill>
                <a:srgbClr val="000000"/>
              </a:solidFill>
            </a:rPr>
            <a:t>（</a:t>
          </a:r>
          <a:r>
            <a:rPr lang="en-US" altLang="zh-CN" dirty="0" smtClean="0">
              <a:solidFill>
                <a:srgbClr val="000000"/>
              </a:solidFill>
            </a:rPr>
            <a:t>5</a:t>
          </a:r>
          <a:r>
            <a:rPr lang="zh-CN" altLang="en-US" dirty="0" smtClean="0">
              <a:solidFill>
                <a:srgbClr val="000000"/>
              </a:solidFill>
            </a:rPr>
            <a:t>）单击</a:t>
          </a:r>
          <a:r>
            <a:rPr lang="en-US" altLang="zh-CN" dirty="0" smtClean="0">
              <a:solidFill>
                <a:srgbClr val="000000"/>
              </a:solidFill>
            </a:rPr>
            <a:t>【</a:t>
          </a:r>
          <a:r>
            <a:rPr lang="zh-CN" altLang="en-US" dirty="0" smtClean="0">
              <a:solidFill>
                <a:srgbClr val="000000"/>
              </a:solidFill>
            </a:rPr>
            <a:t>使变化生效</a:t>
          </a:r>
          <a:r>
            <a:rPr lang="en-US" altLang="zh-CN" dirty="0" smtClean="0">
              <a:solidFill>
                <a:srgbClr val="000000"/>
              </a:solidFill>
            </a:rPr>
            <a:t>】</a:t>
          </a:r>
          <a:endParaRPr lang="zh-CN" altLang="en-US" dirty="0">
            <a:solidFill>
              <a:srgbClr val="000000"/>
            </a:solidFill>
          </a:endParaRPr>
        </a:p>
      </dgm:t>
    </dgm:pt>
    <dgm:pt modelId="{94A08A46-5D99-4EF8-A155-49CF8D1FF1B7}" type="parTrans" cxnId="{EF1A5372-E0B2-47EC-BD15-470209B98AA3}">
      <dgm:prSet/>
      <dgm:spPr/>
      <dgm:t>
        <a:bodyPr/>
        <a:lstStyle/>
        <a:p>
          <a:endParaRPr lang="zh-CN" altLang="en-US"/>
        </a:p>
      </dgm:t>
    </dgm:pt>
    <dgm:pt modelId="{862F7040-5E6D-4B87-B34C-08D0C69C9C71}" type="sibTrans" cxnId="{EF1A5372-E0B2-47EC-BD15-470209B98AA3}">
      <dgm:prSet/>
      <dgm:spPr/>
      <dgm:t>
        <a:bodyPr/>
        <a:lstStyle/>
        <a:p>
          <a:endParaRPr lang="zh-CN" altLang="en-US"/>
        </a:p>
      </dgm:t>
    </dgm:pt>
    <dgm:pt modelId="{76D28300-95D9-4754-AB87-C1FB04AA283B}" type="pres">
      <dgm:prSet presAssocID="{342C8B68-666B-4F74-9124-C7A57BB065BF}" presName="Name0" presStyleCnt="0">
        <dgm:presLayoutVars>
          <dgm:chMax val="7"/>
          <dgm:chPref val="5"/>
        </dgm:presLayoutVars>
      </dgm:prSet>
      <dgm:spPr/>
    </dgm:pt>
    <dgm:pt modelId="{44012BCF-27ED-4B43-B727-FF0F2B6BC87E}" type="pres">
      <dgm:prSet presAssocID="{342C8B68-666B-4F74-9124-C7A57BB065BF}" presName="arrowNode" presStyleLbl="node1" presStyleIdx="0" presStyleCnt="1"/>
      <dgm:spPr>
        <a:solidFill>
          <a:srgbClr val="F46F3A"/>
        </a:solidFill>
      </dgm:spPr>
    </dgm:pt>
    <dgm:pt modelId="{FC3A9A14-E527-4D7E-93E4-A202F638B93E}" type="pres">
      <dgm:prSet presAssocID="{D598CC83-A1FD-42EE-A332-42B5A2E6C2FB}" presName="txNode1" presStyleLbl="revTx" presStyleIdx="0" presStyleCnt="5" custScaleX="129130" custLinFactNeighborX="-23019" custLinFactNeighborY="-1507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D398B0-E9A3-4E19-B575-8FC83E00446F}" type="pres">
      <dgm:prSet presAssocID="{90219E88-A330-4807-ABE3-D0F814D549F9}" presName="txNode2" presStyleLbl="revTx" presStyleIdx="1" presStyleCnt="5">
        <dgm:presLayoutVars>
          <dgm:bulletEnabled val="1"/>
        </dgm:presLayoutVars>
      </dgm:prSet>
      <dgm:spPr/>
    </dgm:pt>
    <dgm:pt modelId="{A3C374CB-8BB2-4027-801D-5BA084457F0B}" type="pres">
      <dgm:prSet presAssocID="{FB8EF016-01AF-4B55-BC14-B0583D110EF9}" presName="dotNode2" presStyleCnt="0"/>
      <dgm:spPr/>
    </dgm:pt>
    <dgm:pt modelId="{E0229818-C903-4E61-8E6B-B82E3181DEC0}" type="pres">
      <dgm:prSet presAssocID="{FB8EF016-01AF-4B55-BC14-B0583D110EF9}" presName="dotRepeatNode" presStyleLbl="fgShp" presStyleIdx="0" presStyleCnt="3"/>
      <dgm:spPr/>
    </dgm:pt>
    <dgm:pt modelId="{1CBCCAE0-F5FA-42D0-9CDC-83A88834CD32}" type="pres">
      <dgm:prSet presAssocID="{16C8EE5A-73F2-444E-9495-AC000364C761}" presName="txNode3" presStyleLbl="revTx" presStyleIdx="2" presStyleCnt="5">
        <dgm:presLayoutVars>
          <dgm:bulletEnabled val="1"/>
        </dgm:presLayoutVars>
      </dgm:prSet>
      <dgm:spPr/>
    </dgm:pt>
    <dgm:pt modelId="{2239E3F4-E843-4945-89EB-E0B02E8E03B9}" type="pres">
      <dgm:prSet presAssocID="{56D42B73-64AD-483E-B04E-CAEE72F9BCEA}" presName="dotNode3" presStyleCnt="0"/>
      <dgm:spPr/>
    </dgm:pt>
    <dgm:pt modelId="{082F2FF5-2CA9-47DA-9E8E-A1ACD29F3C79}" type="pres">
      <dgm:prSet presAssocID="{56D42B73-64AD-483E-B04E-CAEE72F9BCEA}" presName="dotRepeatNode" presStyleLbl="fgShp" presStyleIdx="1" presStyleCnt="3"/>
      <dgm:spPr/>
    </dgm:pt>
    <dgm:pt modelId="{0C4AC7C3-9900-41A1-9933-7F51E6AC264D}" type="pres">
      <dgm:prSet presAssocID="{2B3CD8F2-E179-4CD5-B8E1-5955B781EE6B}" presName="txNode4" presStyleLbl="revTx" presStyleIdx="3" presStyleCnt="5" custScaleX="133768" custLinFactNeighborX="20182" custLinFactNeighborY="373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A5F2F7-1378-48BE-9221-191B6B3A1ABD}" type="pres">
      <dgm:prSet presAssocID="{F1FE15A6-AD65-4992-8369-666B3716F3A4}" presName="dotNode4" presStyleCnt="0"/>
      <dgm:spPr/>
    </dgm:pt>
    <dgm:pt modelId="{3B4046DD-1711-4D4D-91B6-316FBB1D4405}" type="pres">
      <dgm:prSet presAssocID="{F1FE15A6-AD65-4992-8369-666B3716F3A4}" presName="dotRepeatNode" presStyleLbl="fgShp" presStyleIdx="2" presStyleCnt="3"/>
      <dgm:spPr/>
    </dgm:pt>
    <dgm:pt modelId="{3E6B0D3D-16C1-494F-A584-CED52066FE2E}" type="pres">
      <dgm:prSet presAssocID="{8626926B-3AFA-4DAC-A1BD-CF3C0CBF10FA}" presName="txNode5" presStyleLbl="revTx" presStyleIdx="4" presStyleCnt="5">
        <dgm:presLayoutVars>
          <dgm:bulletEnabled val="1"/>
        </dgm:presLayoutVars>
      </dgm:prSet>
      <dgm:spPr/>
    </dgm:pt>
  </dgm:ptLst>
  <dgm:cxnLst>
    <dgm:cxn modelId="{248C749A-6C10-4305-A3ED-FDC97238A545}" srcId="{342C8B68-666B-4F74-9124-C7A57BB065BF}" destId="{16C8EE5A-73F2-444E-9495-AC000364C761}" srcOrd="2" destOrd="0" parTransId="{A6C5F6E3-9FC8-4AC1-992D-0F37341CC977}" sibTransId="{56D42B73-64AD-483E-B04E-CAEE72F9BCEA}"/>
    <dgm:cxn modelId="{9AFF9A62-897C-4190-A367-10F8D49000A8}" srcId="{342C8B68-666B-4F74-9124-C7A57BB065BF}" destId="{2B3CD8F2-E179-4CD5-B8E1-5955B781EE6B}" srcOrd="3" destOrd="0" parTransId="{8A203066-9F3A-4E3C-9975-4F7CF59C0490}" sibTransId="{F1FE15A6-AD65-4992-8369-666B3716F3A4}"/>
    <dgm:cxn modelId="{DBF286B6-FFE1-47DC-BED6-607C9739D1DF}" srcId="{342C8B68-666B-4F74-9124-C7A57BB065BF}" destId="{90219E88-A330-4807-ABE3-D0F814D549F9}" srcOrd="1" destOrd="0" parTransId="{460A6F36-524A-4562-B684-7271AAF07A61}" sibTransId="{FB8EF016-01AF-4B55-BC14-B0583D110EF9}"/>
    <dgm:cxn modelId="{3204CCBD-89E1-41AF-9417-CC1BC413749F}" type="presOf" srcId="{56D42B73-64AD-483E-B04E-CAEE72F9BCEA}" destId="{082F2FF5-2CA9-47DA-9E8E-A1ACD29F3C79}" srcOrd="0" destOrd="0" presId="urn:microsoft.com/office/officeart/2009/3/layout/DescendingProcess"/>
    <dgm:cxn modelId="{92C3FCE7-00BD-4F99-9DEE-A4606A782A67}" type="presOf" srcId="{16C8EE5A-73F2-444E-9495-AC000364C761}" destId="{1CBCCAE0-F5FA-42D0-9CDC-83A88834CD32}" srcOrd="0" destOrd="0" presId="urn:microsoft.com/office/officeart/2009/3/layout/DescendingProcess"/>
    <dgm:cxn modelId="{EF1A5372-E0B2-47EC-BD15-470209B98AA3}" srcId="{342C8B68-666B-4F74-9124-C7A57BB065BF}" destId="{8626926B-3AFA-4DAC-A1BD-CF3C0CBF10FA}" srcOrd="4" destOrd="0" parTransId="{94A08A46-5D99-4EF8-A155-49CF8D1FF1B7}" sibTransId="{862F7040-5E6D-4B87-B34C-08D0C69C9C71}"/>
    <dgm:cxn modelId="{CCF337B9-606F-494E-BBC1-2A5377852548}" type="presOf" srcId="{2B3CD8F2-E179-4CD5-B8E1-5955B781EE6B}" destId="{0C4AC7C3-9900-41A1-9933-7F51E6AC264D}" srcOrd="0" destOrd="0" presId="urn:microsoft.com/office/officeart/2009/3/layout/DescendingProcess"/>
    <dgm:cxn modelId="{C173E01C-D666-47D7-9F7E-AC9149711017}" type="presOf" srcId="{FB8EF016-01AF-4B55-BC14-B0583D110EF9}" destId="{E0229818-C903-4E61-8E6B-B82E3181DEC0}" srcOrd="0" destOrd="0" presId="urn:microsoft.com/office/officeart/2009/3/layout/DescendingProcess"/>
    <dgm:cxn modelId="{31E4F34A-8F32-42B5-9758-6F38DDE016F4}" type="presOf" srcId="{90219E88-A330-4807-ABE3-D0F814D549F9}" destId="{23D398B0-E9A3-4E19-B575-8FC83E00446F}" srcOrd="0" destOrd="0" presId="urn:microsoft.com/office/officeart/2009/3/layout/DescendingProcess"/>
    <dgm:cxn modelId="{0A58D45A-CD2C-4BC4-8200-6A3E02E84D97}" srcId="{342C8B68-666B-4F74-9124-C7A57BB065BF}" destId="{D598CC83-A1FD-42EE-A332-42B5A2E6C2FB}" srcOrd="0" destOrd="0" parTransId="{AF794AA4-9D27-4700-B186-149CB0466F9F}" sibTransId="{F56EB10C-4AC2-423A-BF0E-3561250DDA83}"/>
    <dgm:cxn modelId="{DE045978-42B8-407E-8247-7C39A9C88A60}" type="presOf" srcId="{342C8B68-666B-4F74-9124-C7A57BB065BF}" destId="{76D28300-95D9-4754-AB87-C1FB04AA283B}" srcOrd="0" destOrd="0" presId="urn:microsoft.com/office/officeart/2009/3/layout/DescendingProcess"/>
    <dgm:cxn modelId="{3831371E-932B-4C9B-97D7-C12BD0D4C0AA}" type="presOf" srcId="{D598CC83-A1FD-42EE-A332-42B5A2E6C2FB}" destId="{FC3A9A14-E527-4D7E-93E4-A202F638B93E}" srcOrd="0" destOrd="0" presId="urn:microsoft.com/office/officeart/2009/3/layout/DescendingProcess"/>
    <dgm:cxn modelId="{28B130C5-3BA8-4999-ADFD-694DC6D89999}" type="presOf" srcId="{8626926B-3AFA-4DAC-A1BD-CF3C0CBF10FA}" destId="{3E6B0D3D-16C1-494F-A584-CED52066FE2E}" srcOrd="0" destOrd="0" presId="urn:microsoft.com/office/officeart/2009/3/layout/DescendingProcess"/>
    <dgm:cxn modelId="{2F7715A6-B4FB-4E40-AD58-FD02B5F230DF}" type="presOf" srcId="{F1FE15A6-AD65-4992-8369-666B3716F3A4}" destId="{3B4046DD-1711-4D4D-91B6-316FBB1D4405}" srcOrd="0" destOrd="0" presId="urn:microsoft.com/office/officeart/2009/3/layout/DescendingProcess"/>
    <dgm:cxn modelId="{888237BB-2C4C-4611-BAF8-27D6770D23C9}" type="presParOf" srcId="{76D28300-95D9-4754-AB87-C1FB04AA283B}" destId="{44012BCF-27ED-4B43-B727-FF0F2B6BC87E}" srcOrd="0" destOrd="0" presId="urn:microsoft.com/office/officeart/2009/3/layout/DescendingProcess"/>
    <dgm:cxn modelId="{6FAF73DB-23C7-4549-8916-797D81DFCFEB}" type="presParOf" srcId="{76D28300-95D9-4754-AB87-C1FB04AA283B}" destId="{FC3A9A14-E527-4D7E-93E4-A202F638B93E}" srcOrd="1" destOrd="0" presId="urn:microsoft.com/office/officeart/2009/3/layout/DescendingProcess"/>
    <dgm:cxn modelId="{825248A4-5359-4BDD-89AA-82876E752A28}" type="presParOf" srcId="{76D28300-95D9-4754-AB87-C1FB04AA283B}" destId="{23D398B0-E9A3-4E19-B575-8FC83E00446F}" srcOrd="2" destOrd="0" presId="urn:microsoft.com/office/officeart/2009/3/layout/DescendingProcess"/>
    <dgm:cxn modelId="{1435C75D-FA3A-4640-B89B-70E7E7449E41}" type="presParOf" srcId="{76D28300-95D9-4754-AB87-C1FB04AA283B}" destId="{A3C374CB-8BB2-4027-801D-5BA084457F0B}" srcOrd="3" destOrd="0" presId="urn:microsoft.com/office/officeart/2009/3/layout/DescendingProcess"/>
    <dgm:cxn modelId="{23FCCB16-4CA2-48C5-8E13-1C21B84C59C7}" type="presParOf" srcId="{A3C374CB-8BB2-4027-801D-5BA084457F0B}" destId="{E0229818-C903-4E61-8E6B-B82E3181DEC0}" srcOrd="0" destOrd="0" presId="urn:microsoft.com/office/officeart/2009/3/layout/DescendingProcess"/>
    <dgm:cxn modelId="{60F8ED33-A3C2-4598-A0FD-912BF38EA784}" type="presParOf" srcId="{76D28300-95D9-4754-AB87-C1FB04AA283B}" destId="{1CBCCAE0-F5FA-42D0-9CDC-83A88834CD32}" srcOrd="4" destOrd="0" presId="urn:microsoft.com/office/officeart/2009/3/layout/DescendingProcess"/>
    <dgm:cxn modelId="{AA57D529-5FBB-41DE-BBE3-D43287523020}" type="presParOf" srcId="{76D28300-95D9-4754-AB87-C1FB04AA283B}" destId="{2239E3F4-E843-4945-89EB-E0B02E8E03B9}" srcOrd="5" destOrd="0" presId="urn:microsoft.com/office/officeart/2009/3/layout/DescendingProcess"/>
    <dgm:cxn modelId="{52D8F14B-E9A7-43F7-AFE4-D5438F19826C}" type="presParOf" srcId="{2239E3F4-E843-4945-89EB-E0B02E8E03B9}" destId="{082F2FF5-2CA9-47DA-9E8E-A1ACD29F3C79}" srcOrd="0" destOrd="0" presId="urn:microsoft.com/office/officeart/2009/3/layout/DescendingProcess"/>
    <dgm:cxn modelId="{E72CB8D5-5FF1-4462-ADB8-B338BBD30A4B}" type="presParOf" srcId="{76D28300-95D9-4754-AB87-C1FB04AA283B}" destId="{0C4AC7C3-9900-41A1-9933-7F51E6AC264D}" srcOrd="6" destOrd="0" presId="urn:microsoft.com/office/officeart/2009/3/layout/DescendingProcess"/>
    <dgm:cxn modelId="{E819D0DD-5034-47B1-B9F4-2701C04BC640}" type="presParOf" srcId="{76D28300-95D9-4754-AB87-C1FB04AA283B}" destId="{3FA5F2F7-1378-48BE-9221-191B6B3A1ABD}" srcOrd="7" destOrd="0" presId="urn:microsoft.com/office/officeart/2009/3/layout/DescendingProcess"/>
    <dgm:cxn modelId="{8F585257-C4F8-4839-ACE1-C98D4F1358AD}" type="presParOf" srcId="{3FA5F2F7-1378-48BE-9221-191B6B3A1ABD}" destId="{3B4046DD-1711-4D4D-91B6-316FBB1D4405}" srcOrd="0" destOrd="0" presId="urn:microsoft.com/office/officeart/2009/3/layout/DescendingProcess"/>
    <dgm:cxn modelId="{AF0206E5-1816-4DC0-98A6-F0DC8EBB9CB7}" type="presParOf" srcId="{76D28300-95D9-4754-AB87-C1FB04AA283B}" destId="{3E6B0D3D-16C1-494F-A584-CED52066FE2E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D12C3-A3CE-42DC-8FD7-E16CB5F54FED}">
      <dsp:nvSpPr>
        <dsp:cNvPr id="0" name=""/>
        <dsp:cNvSpPr/>
      </dsp:nvSpPr>
      <dsp:spPr>
        <a:xfrm>
          <a:off x="0" y="753022"/>
          <a:ext cx="69482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1731C-6F56-4DF4-8EC1-5BC7A1FDB3F3}">
      <dsp:nvSpPr>
        <dsp:cNvPr id="0" name=""/>
        <dsp:cNvSpPr/>
      </dsp:nvSpPr>
      <dsp:spPr>
        <a:xfrm>
          <a:off x="347413" y="502102"/>
          <a:ext cx="4863784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839" tIns="0" rIns="18383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</a:t>
          </a:r>
          <a:r>
            <a:rPr lang="zh-CN" sz="1700" kern="1200" dirty="0" smtClean="0"/>
            <a:t>．</a:t>
          </a:r>
          <a:r>
            <a:rPr lang="zh-CN" altLang="en-US" sz="1700" kern="1200" dirty="0" smtClean="0"/>
            <a:t>全面了解</a:t>
          </a:r>
          <a:r>
            <a:rPr lang="en-US" altLang="zh-CN" sz="1700" kern="1200" dirty="0" smtClean="0"/>
            <a:t>PCB</a:t>
          </a:r>
          <a:r>
            <a:rPr lang="zh-CN" altLang="en-US" sz="1700" kern="1200" dirty="0" smtClean="0"/>
            <a:t>设计流程和方法；</a:t>
          </a:r>
          <a:endParaRPr lang="zh-CN" altLang="en-US" sz="1700" kern="1200" dirty="0"/>
        </a:p>
      </dsp:txBody>
      <dsp:txXfrm>
        <a:off x="371911" y="526600"/>
        <a:ext cx="4814788" cy="452844"/>
      </dsp:txXfrm>
    </dsp:sp>
    <dsp:sp modelId="{165D3066-79AC-4243-9E67-6AB06356A42F}">
      <dsp:nvSpPr>
        <dsp:cNvPr id="0" name=""/>
        <dsp:cNvSpPr/>
      </dsp:nvSpPr>
      <dsp:spPr>
        <a:xfrm>
          <a:off x="0" y="1524142"/>
          <a:ext cx="69482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90A16-FAAA-4C6A-9985-C5A9234EF2E5}">
      <dsp:nvSpPr>
        <dsp:cNvPr id="0" name=""/>
        <dsp:cNvSpPr/>
      </dsp:nvSpPr>
      <dsp:spPr>
        <a:xfrm>
          <a:off x="347413" y="1273222"/>
          <a:ext cx="4863784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839" tIns="0" rIns="18383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</a:t>
          </a:r>
          <a:r>
            <a:rPr lang="zh-CN" sz="1700" kern="1200" dirty="0" smtClean="0"/>
            <a:t>．</a:t>
          </a:r>
          <a:r>
            <a:rPr lang="zh-CN" altLang="en-US" sz="1700" kern="1200" dirty="0" smtClean="0"/>
            <a:t>熟练掌握原理图绘制、</a:t>
          </a:r>
          <a:r>
            <a:rPr lang="en-US" altLang="zh-CN" sz="1700" kern="1200" dirty="0" smtClean="0"/>
            <a:t>PCB</a:t>
          </a:r>
          <a:r>
            <a:rPr lang="zh-CN" altLang="en-US" sz="1700" kern="1200" dirty="0" smtClean="0"/>
            <a:t>编辑器的使用；</a:t>
          </a:r>
          <a:endParaRPr lang="zh-CN" altLang="en-US" sz="1700" kern="1200" dirty="0"/>
        </a:p>
      </dsp:txBody>
      <dsp:txXfrm>
        <a:off x="371911" y="1297720"/>
        <a:ext cx="4814788" cy="452844"/>
      </dsp:txXfrm>
    </dsp:sp>
    <dsp:sp modelId="{EF68F6D5-54F6-4CC4-AE1E-9471BC8466C0}">
      <dsp:nvSpPr>
        <dsp:cNvPr id="0" name=""/>
        <dsp:cNvSpPr/>
      </dsp:nvSpPr>
      <dsp:spPr>
        <a:xfrm>
          <a:off x="0" y="2295262"/>
          <a:ext cx="69482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76D9E-6763-4CA2-95F4-7AA446768B9D}">
      <dsp:nvSpPr>
        <dsp:cNvPr id="0" name=""/>
        <dsp:cNvSpPr/>
      </dsp:nvSpPr>
      <dsp:spPr>
        <a:xfrm>
          <a:off x="347413" y="2044342"/>
          <a:ext cx="4863784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839" tIns="0" rIns="18383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3</a:t>
          </a:r>
          <a:r>
            <a:rPr lang="zh-CN" sz="1700" kern="1200" dirty="0" smtClean="0"/>
            <a:t>．</a:t>
          </a:r>
          <a:r>
            <a:rPr lang="zh-CN" altLang="en-US" sz="1700" kern="1200" dirty="0" smtClean="0"/>
            <a:t>掌握元器件与其对应封装之间的联系；</a:t>
          </a:r>
          <a:endParaRPr lang="zh-CN" altLang="en-US" sz="1700" kern="1200" dirty="0"/>
        </a:p>
      </dsp:txBody>
      <dsp:txXfrm>
        <a:off x="371911" y="2068840"/>
        <a:ext cx="4814788" cy="452844"/>
      </dsp:txXfrm>
    </dsp:sp>
    <dsp:sp modelId="{BA0C8FF5-C82A-4088-AF9D-09CC5E47F086}">
      <dsp:nvSpPr>
        <dsp:cNvPr id="0" name=""/>
        <dsp:cNvSpPr/>
      </dsp:nvSpPr>
      <dsp:spPr>
        <a:xfrm>
          <a:off x="0" y="3066382"/>
          <a:ext cx="69482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78E10-EBCC-43A5-8B2A-E3952DB3B907}">
      <dsp:nvSpPr>
        <dsp:cNvPr id="0" name=""/>
        <dsp:cNvSpPr/>
      </dsp:nvSpPr>
      <dsp:spPr>
        <a:xfrm>
          <a:off x="347413" y="2815462"/>
          <a:ext cx="4863784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839" tIns="0" rIns="18383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4</a:t>
          </a:r>
          <a:r>
            <a:rPr lang="zh-CN" sz="1700" kern="1200" dirty="0" smtClean="0"/>
            <a:t>．</a:t>
          </a:r>
          <a:r>
            <a:rPr lang="zh-CN" altLang="en-US" sz="1700" kern="1200" dirty="0" smtClean="0"/>
            <a:t>掌握创建新元件和新封装的操作步骤；</a:t>
          </a:r>
          <a:endParaRPr lang="zh-CN" altLang="en-US" sz="1700" kern="1200" dirty="0"/>
        </a:p>
      </dsp:txBody>
      <dsp:txXfrm>
        <a:off x="371911" y="2839960"/>
        <a:ext cx="4814788" cy="452844"/>
      </dsp:txXfrm>
    </dsp:sp>
    <dsp:sp modelId="{DD3B0C09-18D9-46EE-8D7A-C6E4C70D904A}">
      <dsp:nvSpPr>
        <dsp:cNvPr id="0" name=""/>
        <dsp:cNvSpPr/>
      </dsp:nvSpPr>
      <dsp:spPr>
        <a:xfrm>
          <a:off x="0" y="3837503"/>
          <a:ext cx="69482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1388C-8E89-41D2-8D1E-88BF0CD28DFE}">
      <dsp:nvSpPr>
        <dsp:cNvPr id="0" name=""/>
        <dsp:cNvSpPr/>
      </dsp:nvSpPr>
      <dsp:spPr>
        <a:xfrm>
          <a:off x="347413" y="3586583"/>
          <a:ext cx="4863784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839" tIns="0" rIns="18383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5</a:t>
          </a:r>
          <a:r>
            <a:rPr lang="zh-CN" sz="1700" kern="1200" dirty="0" smtClean="0"/>
            <a:t>．</a:t>
          </a:r>
          <a:r>
            <a:rPr lang="zh-CN" altLang="en-US" sz="1700" kern="1200" dirty="0" smtClean="0"/>
            <a:t>掌握元件布局和布线方法。</a:t>
          </a:r>
          <a:endParaRPr lang="zh-CN" altLang="en-US" sz="1700" kern="1200" dirty="0"/>
        </a:p>
      </dsp:txBody>
      <dsp:txXfrm>
        <a:off x="371911" y="3611081"/>
        <a:ext cx="4814788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BFDE5-53FF-4E39-A9DB-8D5CA3DC760B}">
      <dsp:nvSpPr>
        <dsp:cNvPr id="0" name=""/>
        <dsp:cNvSpPr/>
      </dsp:nvSpPr>
      <dsp:spPr>
        <a:xfrm rot="5400000">
          <a:off x="-224343" y="228334"/>
          <a:ext cx="1495622" cy="1046935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启动软件</a:t>
          </a:r>
          <a:endParaRPr lang="zh-CN" altLang="en-US" sz="2000" kern="1200" dirty="0"/>
        </a:p>
      </dsp:txBody>
      <dsp:txXfrm rot="-5400000">
        <a:off x="1" y="527459"/>
        <a:ext cx="1046935" cy="448687"/>
      </dsp:txXfrm>
    </dsp:sp>
    <dsp:sp modelId="{4F485790-B70A-44FC-AD6F-18348BD60210}">
      <dsp:nvSpPr>
        <dsp:cNvPr id="0" name=""/>
        <dsp:cNvSpPr/>
      </dsp:nvSpPr>
      <dsp:spPr>
        <a:xfrm rot="5400000">
          <a:off x="3313754" y="-2262828"/>
          <a:ext cx="972154" cy="55057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执行</a:t>
          </a:r>
          <a:r>
            <a:rPr lang="en-US" altLang="zh-CN" sz="1800" kern="1200" dirty="0" smtClean="0"/>
            <a:t>【</a:t>
          </a:r>
          <a:r>
            <a:rPr lang="zh-CN" altLang="en-US" sz="1800" kern="1200" dirty="0" smtClean="0"/>
            <a:t>开始</a:t>
          </a:r>
          <a:r>
            <a:rPr lang="en-US" altLang="zh-CN" sz="1800" kern="1200" dirty="0" smtClean="0"/>
            <a:t>】/【</a:t>
          </a:r>
          <a:r>
            <a:rPr lang="zh-CN" altLang="en-US" sz="1800" kern="1200" dirty="0" smtClean="0"/>
            <a:t>程序</a:t>
          </a:r>
          <a:r>
            <a:rPr lang="en-US" altLang="zh-CN" sz="1800" kern="1200" dirty="0" smtClean="0"/>
            <a:t>】/【Altium】/【DXP2004】</a:t>
          </a:r>
          <a:endParaRPr lang="zh-CN" altLang="en-US" sz="1800" kern="1200" dirty="0"/>
        </a:p>
      </dsp:txBody>
      <dsp:txXfrm rot="-5400000">
        <a:off x="1046936" y="51447"/>
        <a:ext cx="5458335" cy="877240"/>
      </dsp:txXfrm>
    </dsp:sp>
    <dsp:sp modelId="{74DD5E2E-F86B-4D3D-B856-17ABFDA76BBE}">
      <dsp:nvSpPr>
        <dsp:cNvPr id="0" name=""/>
        <dsp:cNvSpPr/>
      </dsp:nvSpPr>
      <dsp:spPr>
        <a:xfrm rot="5400000">
          <a:off x="-224343" y="1528760"/>
          <a:ext cx="1495622" cy="1046935"/>
        </a:xfrm>
        <a:prstGeom prst="chevron">
          <a:avLst/>
        </a:prstGeom>
        <a:solidFill>
          <a:srgbClr val="007434"/>
        </a:solidFill>
        <a:ln w="6350" cap="flat" cmpd="sng" algn="ctr">
          <a:solidFill>
            <a:schemeClr val="accent6">
              <a:shade val="50000"/>
              <a:hueOff val="559306"/>
              <a:satOff val="-50171"/>
              <a:lumOff val="356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新建项目</a:t>
          </a:r>
          <a:endParaRPr lang="zh-CN" altLang="en-US" sz="2000" kern="1200" dirty="0"/>
        </a:p>
      </dsp:txBody>
      <dsp:txXfrm rot="-5400000">
        <a:off x="1" y="1827885"/>
        <a:ext cx="1046935" cy="448687"/>
      </dsp:txXfrm>
    </dsp:sp>
    <dsp:sp modelId="{3C848B43-653E-442C-8E83-3434DF93A7B3}">
      <dsp:nvSpPr>
        <dsp:cNvPr id="0" name=""/>
        <dsp:cNvSpPr/>
      </dsp:nvSpPr>
      <dsp:spPr>
        <a:xfrm rot="5400000">
          <a:off x="3313754" y="-962402"/>
          <a:ext cx="972154" cy="55057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7434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执行</a:t>
          </a:r>
          <a:r>
            <a:rPr lang="en-US" altLang="zh-CN" sz="1800" kern="1200" dirty="0" smtClean="0"/>
            <a:t>【</a:t>
          </a:r>
          <a:r>
            <a:rPr lang="zh-CN" altLang="en-US" sz="1800" kern="1200" dirty="0" smtClean="0"/>
            <a:t>文件</a:t>
          </a:r>
          <a:r>
            <a:rPr lang="en-US" altLang="zh-CN" sz="1800" kern="1200" dirty="0" smtClean="0"/>
            <a:t>】/【</a:t>
          </a:r>
          <a:r>
            <a:rPr lang="zh-CN" altLang="en-US" sz="1800" kern="1200" dirty="0" smtClean="0"/>
            <a:t>创建</a:t>
          </a:r>
          <a:r>
            <a:rPr lang="en-US" altLang="zh-CN" sz="1800" kern="1200" dirty="0" smtClean="0"/>
            <a:t>】/【</a:t>
          </a:r>
          <a:r>
            <a:rPr lang="zh-CN" altLang="en-US" sz="1800" kern="1200" dirty="0" smtClean="0"/>
            <a:t>项目</a:t>
          </a:r>
          <a:r>
            <a:rPr lang="en-US" altLang="zh-CN" sz="1800" kern="1200" dirty="0" smtClean="0"/>
            <a:t>】/【PCB</a:t>
          </a:r>
          <a:r>
            <a:rPr lang="zh-CN" altLang="en-US" sz="1800" kern="1200" dirty="0" smtClean="0"/>
            <a:t>项目</a:t>
          </a:r>
          <a:r>
            <a:rPr lang="en-US" altLang="zh-CN" sz="1800" kern="1200" dirty="0" smtClean="0"/>
            <a:t>】</a:t>
          </a:r>
          <a:r>
            <a:rPr lang="zh-CN" altLang="en-US" sz="1800" kern="1200" dirty="0" smtClean="0"/>
            <a:t>，保存为“十进制计数器</a:t>
          </a:r>
          <a:r>
            <a:rPr lang="en-US" altLang="zh-CN" sz="1800" kern="1200" dirty="0" smtClean="0"/>
            <a:t>.PrjPCB</a:t>
          </a:r>
          <a:r>
            <a:rPr lang="zh-CN" altLang="en-US" sz="1800" kern="1200" dirty="0" smtClean="0"/>
            <a:t>”</a:t>
          </a:r>
          <a:endParaRPr lang="zh-CN" altLang="en-US" sz="1800" kern="1200" dirty="0"/>
        </a:p>
      </dsp:txBody>
      <dsp:txXfrm rot="-5400000">
        <a:off x="1046936" y="1351873"/>
        <a:ext cx="5458335" cy="877240"/>
      </dsp:txXfrm>
    </dsp:sp>
    <dsp:sp modelId="{B6A76764-CEB8-42ED-8470-33321C8A535F}">
      <dsp:nvSpPr>
        <dsp:cNvPr id="0" name=""/>
        <dsp:cNvSpPr/>
      </dsp:nvSpPr>
      <dsp:spPr>
        <a:xfrm rot="5400000">
          <a:off x="-224343" y="2829186"/>
          <a:ext cx="1495622" cy="1046935"/>
        </a:xfrm>
        <a:prstGeom prst="chevron">
          <a:avLst/>
        </a:prstGeom>
        <a:solidFill>
          <a:srgbClr val="9B3625"/>
        </a:solidFill>
        <a:ln w="6350" cap="flat" cmpd="sng" algn="ctr">
          <a:solidFill>
            <a:schemeClr val="accent6">
              <a:shade val="50000"/>
              <a:hueOff val="559306"/>
              <a:satOff val="-50171"/>
              <a:lumOff val="356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新建原理图文件</a:t>
          </a:r>
          <a:endParaRPr lang="zh-CN" altLang="en-US" sz="2000" kern="1200" dirty="0"/>
        </a:p>
      </dsp:txBody>
      <dsp:txXfrm rot="-5400000">
        <a:off x="1" y="3128311"/>
        <a:ext cx="1046935" cy="448687"/>
      </dsp:txXfrm>
    </dsp:sp>
    <dsp:sp modelId="{E0013247-D2D6-46D9-9E11-8DCA5CB654FD}">
      <dsp:nvSpPr>
        <dsp:cNvPr id="0" name=""/>
        <dsp:cNvSpPr/>
      </dsp:nvSpPr>
      <dsp:spPr>
        <a:xfrm rot="5400000">
          <a:off x="3313498" y="338279"/>
          <a:ext cx="972665" cy="55057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9B3625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执行</a:t>
          </a:r>
          <a:r>
            <a:rPr lang="en-US" altLang="zh-CN" sz="1800" kern="1200" dirty="0" smtClean="0"/>
            <a:t>【</a:t>
          </a:r>
          <a:r>
            <a:rPr lang="zh-CN" altLang="en-US" sz="1800" kern="1200" dirty="0" smtClean="0"/>
            <a:t>文件</a:t>
          </a:r>
          <a:r>
            <a:rPr lang="en-US" altLang="zh-CN" sz="1800" kern="1200" dirty="0" smtClean="0"/>
            <a:t>】/【</a:t>
          </a:r>
          <a:r>
            <a:rPr lang="zh-CN" altLang="en-US" sz="1800" kern="1200" dirty="0" smtClean="0"/>
            <a:t>创建</a:t>
          </a:r>
          <a:r>
            <a:rPr lang="en-US" altLang="zh-CN" sz="1800" kern="1200" dirty="0" smtClean="0"/>
            <a:t>】/【</a:t>
          </a:r>
          <a:r>
            <a:rPr lang="zh-CN" altLang="en-US" sz="1800" kern="1200" dirty="0" smtClean="0"/>
            <a:t>原理图</a:t>
          </a:r>
          <a:r>
            <a:rPr lang="en-US" altLang="zh-CN" sz="1800" kern="1200" dirty="0" smtClean="0"/>
            <a:t>】</a:t>
          </a:r>
          <a:r>
            <a:rPr lang="zh-CN" altLang="en-US" sz="1800" kern="1200" dirty="0" smtClean="0"/>
            <a:t>，保存为“计数器电路</a:t>
          </a:r>
          <a:r>
            <a:rPr lang="en-US" altLang="zh-CN" sz="1800" kern="1200" dirty="0" smtClean="0"/>
            <a:t>.schdoc</a:t>
          </a:r>
          <a:r>
            <a:rPr lang="zh-CN" altLang="en-US" sz="1800" kern="1200" dirty="0" smtClean="0"/>
            <a:t>”</a:t>
          </a:r>
          <a:endParaRPr lang="zh-CN" altLang="en-US" sz="1800" kern="1200" dirty="0"/>
        </a:p>
      </dsp:txBody>
      <dsp:txXfrm rot="-5400000">
        <a:off x="1046935" y="2652324"/>
        <a:ext cx="5458310" cy="877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E14F2-FD53-4D64-BBE0-A5D5EDC667BD}">
      <dsp:nvSpPr>
        <dsp:cNvPr id="0" name=""/>
        <dsp:cNvSpPr/>
      </dsp:nvSpPr>
      <dsp:spPr>
        <a:xfrm>
          <a:off x="84139" y="51148"/>
          <a:ext cx="1371481" cy="922373"/>
        </a:xfrm>
        <a:prstGeom prst="roundRect">
          <a:avLst>
            <a:gd name="adj" fmla="val 10000"/>
          </a:avLst>
        </a:prstGeom>
        <a:solidFill>
          <a:srgbClr val="F46F3A"/>
        </a:solidFill>
        <a:ln>
          <a:noFill/>
        </a:ln>
        <a:effectLst>
          <a:outerShdw blurRad="57150" dist="19050" dir="5400000" algn="ctr" rotWithShape="0">
            <a:srgbClr val="000000">
              <a:alpha val="71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 dirty="0" smtClean="0"/>
            <a:t>绘制导线</a:t>
          </a:r>
          <a:endParaRPr lang="zh-CN" altLang="en-US" sz="1900" b="1" kern="1200" dirty="0"/>
        </a:p>
      </dsp:txBody>
      <dsp:txXfrm>
        <a:off x="84139" y="51148"/>
        <a:ext cx="1371481" cy="614915"/>
      </dsp:txXfrm>
    </dsp:sp>
    <dsp:sp modelId="{50BC0057-66E8-42BA-9383-1D66FB17BAB8}">
      <dsp:nvSpPr>
        <dsp:cNvPr id="0" name=""/>
        <dsp:cNvSpPr/>
      </dsp:nvSpPr>
      <dsp:spPr>
        <a:xfrm>
          <a:off x="6351" y="780071"/>
          <a:ext cx="2284563" cy="923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>
              <a:solidFill>
                <a:srgbClr val="000000"/>
              </a:solidFill>
            </a:rPr>
            <a:t>【</a:t>
          </a:r>
          <a:r>
            <a:rPr lang="zh-CN" altLang="en-US" sz="1600" kern="1200" dirty="0" smtClean="0">
              <a:solidFill>
                <a:srgbClr val="000000"/>
              </a:solidFill>
            </a:rPr>
            <a:t>放置</a:t>
          </a:r>
          <a:r>
            <a:rPr lang="en-US" altLang="zh-CN" sz="1600" kern="1200" dirty="0" smtClean="0">
              <a:solidFill>
                <a:srgbClr val="000000"/>
              </a:solidFill>
            </a:rPr>
            <a:t>】/【</a:t>
          </a:r>
          <a:r>
            <a:rPr lang="zh-CN" altLang="en-US" sz="1600" kern="1200" dirty="0" smtClean="0">
              <a:solidFill>
                <a:srgbClr val="000000"/>
              </a:solidFill>
            </a:rPr>
            <a:t>导线</a:t>
          </a:r>
          <a:r>
            <a:rPr lang="en-US" altLang="zh-CN" sz="1600" kern="1200" dirty="0" smtClean="0">
              <a:solidFill>
                <a:srgbClr val="000000"/>
              </a:solidFill>
            </a:rPr>
            <a:t>】</a:t>
          </a:r>
          <a:endParaRPr lang="zh-CN" altLang="en-US" sz="1600" kern="1200" dirty="0">
            <a:solidFill>
              <a:srgbClr val="000000"/>
            </a:solidFill>
          </a:endParaRPr>
        </a:p>
      </dsp:txBody>
      <dsp:txXfrm>
        <a:off x="33414" y="807134"/>
        <a:ext cx="2230437" cy="869858"/>
      </dsp:txXfrm>
    </dsp:sp>
    <dsp:sp modelId="{944DEB37-08EC-4988-9D06-A7C20637BF3F}">
      <dsp:nvSpPr>
        <dsp:cNvPr id="0" name=""/>
        <dsp:cNvSpPr/>
      </dsp:nvSpPr>
      <dsp:spPr>
        <a:xfrm rot="21540800">
          <a:off x="1807125" y="104123"/>
          <a:ext cx="745417" cy="460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/>
        </a:p>
      </dsp:txBody>
      <dsp:txXfrm>
        <a:off x="1807135" y="197392"/>
        <a:ext cx="607298" cy="276238"/>
      </dsp:txXfrm>
    </dsp:sp>
    <dsp:sp modelId="{AF876FFB-30C6-4E1E-BF1A-63E77A1F9835}">
      <dsp:nvSpPr>
        <dsp:cNvPr id="0" name=""/>
        <dsp:cNvSpPr/>
      </dsp:nvSpPr>
      <dsp:spPr>
        <a:xfrm>
          <a:off x="2861861" y="1725"/>
          <a:ext cx="1555440" cy="92237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 dirty="0" smtClean="0"/>
            <a:t>放置电源</a:t>
          </a:r>
          <a:endParaRPr lang="zh-CN" altLang="en-US" sz="1900" b="1" kern="1200" dirty="0"/>
        </a:p>
      </dsp:txBody>
      <dsp:txXfrm>
        <a:off x="2861861" y="1725"/>
        <a:ext cx="1555440" cy="614915"/>
      </dsp:txXfrm>
    </dsp:sp>
    <dsp:sp modelId="{8B21AC38-9466-4311-AD6A-7C42A93AB5AE}">
      <dsp:nvSpPr>
        <dsp:cNvPr id="0" name=""/>
        <dsp:cNvSpPr/>
      </dsp:nvSpPr>
      <dsp:spPr>
        <a:xfrm>
          <a:off x="2861869" y="745833"/>
          <a:ext cx="2397217" cy="925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>
              <a:solidFill>
                <a:srgbClr val="000000"/>
              </a:solidFill>
            </a:rPr>
            <a:t>【</a:t>
          </a:r>
          <a:r>
            <a:rPr lang="zh-CN" altLang="en-US" sz="1600" kern="1200" dirty="0" smtClean="0">
              <a:solidFill>
                <a:srgbClr val="000000"/>
              </a:solidFill>
            </a:rPr>
            <a:t>放置</a:t>
          </a:r>
          <a:r>
            <a:rPr lang="en-US" altLang="zh-CN" sz="1600" kern="1200" dirty="0" smtClean="0">
              <a:solidFill>
                <a:srgbClr val="000000"/>
              </a:solidFill>
            </a:rPr>
            <a:t>】/【</a:t>
          </a:r>
          <a:r>
            <a:rPr lang="zh-CN" altLang="en-US" sz="1600" kern="1200" dirty="0" smtClean="0">
              <a:solidFill>
                <a:srgbClr val="000000"/>
              </a:solidFill>
            </a:rPr>
            <a:t>电源端口</a:t>
          </a:r>
          <a:r>
            <a:rPr lang="en-US" altLang="zh-CN" sz="1600" kern="1200" dirty="0" smtClean="0">
              <a:solidFill>
                <a:srgbClr val="000000"/>
              </a:solidFill>
            </a:rPr>
            <a:t>】</a:t>
          </a:r>
          <a:endParaRPr lang="zh-CN" altLang="en-US" sz="1600" kern="1200" dirty="0">
            <a:solidFill>
              <a:srgbClr val="000000"/>
            </a:solidFill>
          </a:endParaRPr>
        </a:p>
      </dsp:txBody>
      <dsp:txXfrm>
        <a:off x="2888971" y="772935"/>
        <a:ext cx="2343013" cy="871116"/>
      </dsp:txXfrm>
    </dsp:sp>
    <dsp:sp modelId="{5C0226A9-0FA8-492F-BB45-5D4256A0448C}">
      <dsp:nvSpPr>
        <dsp:cNvPr id="0" name=""/>
        <dsp:cNvSpPr/>
      </dsp:nvSpPr>
      <dsp:spPr>
        <a:xfrm rot="20073">
          <a:off x="4765584" y="87714"/>
          <a:ext cx="738384" cy="460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/>
        </a:p>
      </dsp:txBody>
      <dsp:txXfrm>
        <a:off x="4765585" y="179391"/>
        <a:ext cx="600265" cy="276238"/>
      </dsp:txXfrm>
    </dsp:sp>
    <dsp:sp modelId="{3A5E3509-C8CF-4BEC-84CE-42CB68EA657A}">
      <dsp:nvSpPr>
        <dsp:cNvPr id="0" name=""/>
        <dsp:cNvSpPr/>
      </dsp:nvSpPr>
      <dsp:spPr>
        <a:xfrm>
          <a:off x="5810457" y="19540"/>
          <a:ext cx="1760332" cy="922373"/>
        </a:xfrm>
        <a:prstGeom prst="roundRect">
          <a:avLst>
            <a:gd name="adj" fmla="val 10000"/>
          </a:avLst>
        </a:prstGeom>
        <a:solidFill>
          <a:srgbClr val="00743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 dirty="0" smtClean="0"/>
            <a:t>修改元件属性</a:t>
          </a:r>
          <a:endParaRPr lang="zh-CN" altLang="en-US" sz="1900" b="1" kern="1200" dirty="0"/>
        </a:p>
      </dsp:txBody>
      <dsp:txXfrm>
        <a:off x="5810457" y="19540"/>
        <a:ext cx="1760332" cy="614915"/>
      </dsp:txXfrm>
    </dsp:sp>
    <dsp:sp modelId="{EBDB8E94-F11C-4AF5-A0F8-13ACB71B14A6}">
      <dsp:nvSpPr>
        <dsp:cNvPr id="0" name=""/>
        <dsp:cNvSpPr/>
      </dsp:nvSpPr>
      <dsp:spPr>
        <a:xfrm>
          <a:off x="5760647" y="747089"/>
          <a:ext cx="2116767" cy="923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solidFill>
                <a:srgbClr val="000000"/>
              </a:solidFill>
            </a:rPr>
            <a:t>双击元件修改属性</a:t>
          </a:r>
          <a:endParaRPr lang="zh-CN" altLang="en-US" sz="1600" kern="1200" dirty="0">
            <a:solidFill>
              <a:srgbClr val="000000"/>
            </a:solidFill>
          </a:endParaRPr>
        </a:p>
      </dsp:txBody>
      <dsp:txXfrm>
        <a:off x="5787692" y="774134"/>
        <a:ext cx="2062677" cy="8692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12BCF-27ED-4B43-B727-FF0F2B6BC87E}">
      <dsp:nvSpPr>
        <dsp:cNvPr id="0" name=""/>
        <dsp:cNvSpPr/>
      </dsp:nvSpPr>
      <dsp:spPr>
        <a:xfrm rot="4396374">
          <a:off x="1476285" y="929776"/>
          <a:ext cx="4033515" cy="2812874"/>
        </a:xfrm>
        <a:prstGeom prst="swooshArrow">
          <a:avLst>
            <a:gd name="adj1" fmla="val 16310"/>
            <a:gd name="adj2" fmla="val 31370"/>
          </a:avLst>
        </a:prstGeom>
        <a:solidFill>
          <a:srgbClr val="F46F3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29818-C903-4E61-8E6B-B82E3181DEC0}">
      <dsp:nvSpPr>
        <dsp:cNvPr id="0" name=""/>
        <dsp:cNvSpPr/>
      </dsp:nvSpPr>
      <dsp:spPr>
        <a:xfrm>
          <a:off x="2987253" y="1297065"/>
          <a:ext cx="101858" cy="10185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F2FF5-2CA9-47DA-9E8E-A1ACD29F3C79}">
      <dsp:nvSpPr>
        <dsp:cNvPr id="0" name=""/>
        <dsp:cNvSpPr/>
      </dsp:nvSpPr>
      <dsp:spPr>
        <a:xfrm>
          <a:off x="3684706" y="1859625"/>
          <a:ext cx="101858" cy="10185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046DD-1711-4D4D-91B6-316FBB1D4405}">
      <dsp:nvSpPr>
        <dsp:cNvPr id="0" name=""/>
        <dsp:cNvSpPr/>
      </dsp:nvSpPr>
      <dsp:spPr>
        <a:xfrm>
          <a:off x="4207411" y="2517503"/>
          <a:ext cx="101858" cy="10185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A9A14-E527-4D7E-93E4-A202F638B93E}">
      <dsp:nvSpPr>
        <dsp:cNvPr id="0" name=""/>
        <dsp:cNvSpPr/>
      </dsp:nvSpPr>
      <dsp:spPr>
        <a:xfrm>
          <a:off x="491164" y="0"/>
          <a:ext cx="2455636" cy="747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solidFill>
                <a:srgbClr val="000000"/>
              </a:solidFill>
            </a:rPr>
            <a:t>（</a:t>
          </a:r>
          <a:r>
            <a:rPr lang="en-US" altLang="zh-CN" sz="1700" kern="1200" dirty="0" smtClean="0">
              <a:solidFill>
                <a:srgbClr val="000000"/>
              </a:solidFill>
            </a:rPr>
            <a:t>1</a:t>
          </a:r>
          <a:r>
            <a:rPr lang="zh-CN" altLang="en-US" sz="1700" kern="1200" dirty="0" smtClean="0">
              <a:solidFill>
                <a:srgbClr val="000000"/>
              </a:solidFill>
            </a:rPr>
            <a:t>）单击</a:t>
          </a:r>
          <a:r>
            <a:rPr lang="en-US" altLang="zh-CN" sz="1700" kern="1200" dirty="0" smtClean="0">
              <a:solidFill>
                <a:srgbClr val="000000"/>
              </a:solidFill>
            </a:rPr>
            <a:t>【Reset All】</a:t>
          </a:r>
          <a:endParaRPr lang="zh-CN" altLang="en-US" sz="1700" kern="1200" dirty="0">
            <a:solidFill>
              <a:srgbClr val="000000"/>
            </a:solidFill>
          </a:endParaRPr>
        </a:p>
      </dsp:txBody>
      <dsp:txXfrm>
        <a:off x="491164" y="0"/>
        <a:ext cx="2455636" cy="747588"/>
      </dsp:txXfrm>
    </dsp:sp>
    <dsp:sp modelId="{23D398B0-E9A3-4E19-B575-8FC83E00446F}">
      <dsp:nvSpPr>
        <dsp:cNvPr id="0" name=""/>
        <dsp:cNvSpPr/>
      </dsp:nvSpPr>
      <dsp:spPr>
        <a:xfrm>
          <a:off x="3570138" y="974201"/>
          <a:ext cx="2775421" cy="747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solidFill>
                <a:srgbClr val="000000"/>
              </a:solidFill>
            </a:rPr>
            <a:t>（</a:t>
          </a:r>
          <a:r>
            <a:rPr lang="en-US" altLang="zh-CN" sz="1700" kern="1200" dirty="0" smtClean="0">
              <a:solidFill>
                <a:srgbClr val="000000"/>
              </a:solidFill>
            </a:rPr>
            <a:t>2</a:t>
          </a:r>
          <a:r>
            <a:rPr lang="zh-CN" altLang="en-US" sz="1700" kern="1200" dirty="0" smtClean="0">
              <a:solidFill>
                <a:srgbClr val="000000"/>
              </a:solidFill>
            </a:rPr>
            <a:t>）单击</a:t>
          </a:r>
          <a:r>
            <a:rPr lang="en-US" altLang="zh-CN" sz="1700" kern="1200" dirty="0" smtClean="0">
              <a:solidFill>
                <a:srgbClr val="000000"/>
              </a:solidFill>
            </a:rPr>
            <a:t>【</a:t>
          </a:r>
          <a:r>
            <a:rPr lang="zh-CN" altLang="en-US" sz="1700" kern="1200" dirty="0" smtClean="0">
              <a:solidFill>
                <a:srgbClr val="000000"/>
              </a:solidFill>
            </a:rPr>
            <a:t>更新变化表</a:t>
          </a:r>
          <a:r>
            <a:rPr lang="en-US" altLang="zh-CN" sz="1700" kern="1200" dirty="0" smtClean="0">
              <a:solidFill>
                <a:srgbClr val="000000"/>
              </a:solidFill>
            </a:rPr>
            <a:t>】</a:t>
          </a:r>
          <a:endParaRPr lang="zh-CN" altLang="en-US" sz="1700" kern="1200" dirty="0">
            <a:solidFill>
              <a:srgbClr val="000000"/>
            </a:solidFill>
          </a:endParaRPr>
        </a:p>
      </dsp:txBody>
      <dsp:txXfrm>
        <a:off x="3570138" y="974201"/>
        <a:ext cx="2775421" cy="747588"/>
      </dsp:txXfrm>
    </dsp:sp>
    <dsp:sp modelId="{1CBCCAE0-F5FA-42D0-9CDC-83A88834CD32}">
      <dsp:nvSpPr>
        <dsp:cNvPr id="0" name=""/>
        <dsp:cNvSpPr/>
      </dsp:nvSpPr>
      <dsp:spPr>
        <a:xfrm>
          <a:off x="1205890" y="1536761"/>
          <a:ext cx="2210057" cy="747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solidFill>
                <a:srgbClr val="000000"/>
              </a:solidFill>
            </a:rPr>
            <a:t>（</a:t>
          </a:r>
          <a:r>
            <a:rPr lang="en-US" altLang="zh-CN" sz="1700" kern="1200" dirty="0" smtClean="0">
              <a:solidFill>
                <a:srgbClr val="000000"/>
              </a:solidFill>
            </a:rPr>
            <a:t>3</a:t>
          </a:r>
          <a:r>
            <a:rPr lang="zh-CN" altLang="en-US" sz="1700" kern="1200" dirty="0" smtClean="0">
              <a:solidFill>
                <a:srgbClr val="000000"/>
              </a:solidFill>
            </a:rPr>
            <a:t>）单击</a:t>
          </a:r>
          <a:r>
            <a:rPr lang="en-US" altLang="zh-CN" sz="1700" kern="1200" dirty="0" smtClean="0">
              <a:solidFill>
                <a:srgbClr val="000000"/>
              </a:solidFill>
            </a:rPr>
            <a:t>【</a:t>
          </a:r>
          <a:r>
            <a:rPr lang="zh-CN" altLang="en-US" sz="1700" kern="1200" dirty="0" smtClean="0">
              <a:solidFill>
                <a:srgbClr val="000000"/>
              </a:solidFill>
            </a:rPr>
            <a:t>接受变化</a:t>
          </a:r>
          <a:r>
            <a:rPr lang="en-US" altLang="zh-CN" sz="1700" kern="1200" dirty="0" smtClean="0">
              <a:solidFill>
                <a:srgbClr val="000000"/>
              </a:solidFill>
            </a:rPr>
            <a:t>】</a:t>
          </a:r>
          <a:endParaRPr lang="zh-CN" altLang="en-US" sz="1700" kern="1200" dirty="0">
            <a:solidFill>
              <a:srgbClr val="000000"/>
            </a:solidFill>
          </a:endParaRPr>
        </a:p>
      </dsp:txBody>
      <dsp:txXfrm>
        <a:off x="1205890" y="1536761"/>
        <a:ext cx="2210057" cy="747588"/>
      </dsp:txXfrm>
    </dsp:sp>
    <dsp:sp modelId="{0C4AC7C3-9900-41A1-9933-7F51E6AC264D}">
      <dsp:nvSpPr>
        <dsp:cNvPr id="0" name=""/>
        <dsp:cNvSpPr/>
      </dsp:nvSpPr>
      <dsp:spPr>
        <a:xfrm>
          <a:off x="4705406" y="2222576"/>
          <a:ext cx="2268827" cy="747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solidFill>
                <a:srgbClr val="000000"/>
              </a:solidFill>
            </a:rPr>
            <a:t>（</a:t>
          </a:r>
          <a:r>
            <a:rPr lang="en-US" altLang="zh-CN" sz="1700" kern="1200" dirty="0" smtClean="0">
              <a:solidFill>
                <a:srgbClr val="000000"/>
              </a:solidFill>
            </a:rPr>
            <a:t>4</a:t>
          </a:r>
          <a:r>
            <a:rPr lang="zh-CN" altLang="en-US" sz="1700" kern="1200" dirty="0" smtClean="0">
              <a:solidFill>
                <a:srgbClr val="000000"/>
              </a:solidFill>
            </a:rPr>
            <a:t>）单击</a:t>
          </a:r>
          <a:r>
            <a:rPr lang="en-US" altLang="zh-CN" sz="1700" kern="1200" dirty="0" smtClean="0">
              <a:solidFill>
                <a:srgbClr val="000000"/>
              </a:solidFill>
            </a:rPr>
            <a:t>【</a:t>
          </a:r>
          <a:r>
            <a:rPr lang="zh-CN" altLang="en-US" sz="1700" kern="1200" dirty="0" smtClean="0">
              <a:solidFill>
                <a:srgbClr val="000000"/>
              </a:solidFill>
            </a:rPr>
            <a:t>执行变化</a:t>
          </a:r>
          <a:r>
            <a:rPr lang="en-US" altLang="zh-CN" sz="1700" kern="1200" dirty="0" smtClean="0">
              <a:solidFill>
                <a:srgbClr val="000000"/>
              </a:solidFill>
            </a:rPr>
            <a:t>】</a:t>
          </a:r>
          <a:endParaRPr lang="zh-CN" altLang="en-US" sz="1700" kern="1200" dirty="0">
            <a:solidFill>
              <a:srgbClr val="000000"/>
            </a:solidFill>
          </a:endParaRPr>
        </a:p>
      </dsp:txBody>
      <dsp:txXfrm>
        <a:off x="4705406" y="2222576"/>
        <a:ext cx="2268827" cy="747588"/>
      </dsp:txXfrm>
    </dsp:sp>
    <dsp:sp modelId="{3E6B0D3D-16C1-494F-A584-CED52066FE2E}">
      <dsp:nvSpPr>
        <dsp:cNvPr id="0" name=""/>
        <dsp:cNvSpPr/>
      </dsp:nvSpPr>
      <dsp:spPr>
        <a:xfrm>
          <a:off x="3775725" y="3924838"/>
          <a:ext cx="2569834" cy="747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>
              <a:solidFill>
                <a:srgbClr val="000000"/>
              </a:solidFill>
            </a:rPr>
            <a:t>（</a:t>
          </a:r>
          <a:r>
            <a:rPr lang="en-US" altLang="zh-CN" sz="1700" kern="1200" dirty="0" smtClean="0">
              <a:solidFill>
                <a:srgbClr val="000000"/>
              </a:solidFill>
            </a:rPr>
            <a:t>5</a:t>
          </a:r>
          <a:r>
            <a:rPr lang="zh-CN" altLang="en-US" sz="1700" kern="1200" dirty="0" smtClean="0">
              <a:solidFill>
                <a:srgbClr val="000000"/>
              </a:solidFill>
            </a:rPr>
            <a:t>）单击</a:t>
          </a:r>
          <a:r>
            <a:rPr lang="en-US" altLang="zh-CN" sz="1700" kern="1200" dirty="0" smtClean="0">
              <a:solidFill>
                <a:srgbClr val="000000"/>
              </a:solidFill>
            </a:rPr>
            <a:t>【</a:t>
          </a:r>
          <a:r>
            <a:rPr lang="zh-CN" altLang="en-US" sz="1700" kern="1200" dirty="0" smtClean="0">
              <a:solidFill>
                <a:srgbClr val="000000"/>
              </a:solidFill>
            </a:rPr>
            <a:t>使变化生效</a:t>
          </a:r>
          <a:r>
            <a:rPr lang="en-US" altLang="zh-CN" sz="1700" kern="1200" dirty="0" smtClean="0">
              <a:solidFill>
                <a:srgbClr val="000000"/>
              </a:solidFill>
            </a:rPr>
            <a:t>】</a:t>
          </a:r>
          <a:endParaRPr lang="zh-CN" altLang="en-US" sz="1700" kern="1200" dirty="0">
            <a:solidFill>
              <a:srgbClr val="000000"/>
            </a:solidFill>
          </a:endParaRPr>
        </a:p>
      </dsp:txBody>
      <dsp:txXfrm>
        <a:off x="3775725" y="3924838"/>
        <a:ext cx="2569834" cy="747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25EA8-D422-4866-9B8A-32938DF7DB90}" type="datetimeFigureOut">
              <a:rPr lang="zh-CN" altLang="en-US" smtClean="0"/>
              <a:t>2014/12/8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CAB3D-2B2A-4AB9-9C9E-BFBA5BD2EF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90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 altLang="en-US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4C42402-EF08-43FF-9C76-E8C5A1F774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4300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uff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/>
          <a:stretch>
            <a:fillRect/>
          </a:stretch>
        </p:blipFill>
        <p:spPr bwMode="auto">
          <a:xfrm>
            <a:off x="0" y="-6350"/>
            <a:ext cx="9217025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5029200"/>
            <a:ext cx="5715000" cy="609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fr-FR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29000" y="3581400"/>
            <a:ext cx="5715000" cy="1470025"/>
          </a:xfrm>
          <a:prstGeom prst="rect">
            <a:avLst/>
          </a:prstGeom>
          <a:solidFill>
            <a:srgbClr val="D4E3F7"/>
          </a:solidFill>
        </p:spPr>
        <p:txBody>
          <a:bodyPr lIns="91440" anchor="t"/>
          <a:lstStyle>
            <a:lvl1pPr algn="ctr">
              <a:spcBef>
                <a:spcPct val="20000"/>
              </a:spcBef>
              <a:defRPr sz="3200">
                <a:latin typeface="Arial Black" panose="020B0A04020102020204" pitchFamily="34" charset="0"/>
              </a:defRPr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  <a:endParaRPr lang="fr-FR" altLang="zh-CN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86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713883" y="-6350"/>
            <a:ext cx="8430117" cy="13471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stuf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1" r="-293"/>
          <a:stretch>
            <a:fillRect/>
          </a:stretch>
        </p:blipFill>
        <p:spPr bwMode="auto">
          <a:xfrm>
            <a:off x="0" y="-6350"/>
            <a:ext cx="722199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 userDrawn="1"/>
        </p:nvSpPr>
        <p:spPr>
          <a:xfrm>
            <a:off x="7353315" y="6519446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EDA</a:t>
            </a:r>
            <a:r>
              <a:rPr lang="zh-CN" altLang="en-US" sz="16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 userDrawn="1"/>
        </p:nvCxnSpPr>
        <p:spPr bwMode="auto">
          <a:xfrm flipV="1">
            <a:off x="713883" y="6477000"/>
            <a:ext cx="8430117" cy="424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" name="组合 17"/>
          <p:cNvGrpSpPr/>
          <p:nvPr userDrawn="1"/>
        </p:nvGrpSpPr>
        <p:grpSpPr>
          <a:xfrm>
            <a:off x="111945" y="121411"/>
            <a:ext cx="461021" cy="3681616"/>
            <a:chOff x="3237620" y="1598273"/>
            <a:chExt cx="481987" cy="4727088"/>
          </a:xfrm>
        </p:grpSpPr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3237620" y="2096976"/>
              <a:ext cx="460579" cy="4228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霍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山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县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高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级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职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业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中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r>
                <a:rPr lang="zh-CN" altLang="en-US" sz="2000" dirty="0" smtClean="0">
                  <a:solidFill>
                    <a:schemeClr val="bg1"/>
                  </a:solidFill>
                  <a:latin typeface="方正舒体" pitchFamily="2" charset="-122"/>
                  <a:ea typeface="方正舒体" pitchFamily="2" charset="-122"/>
                </a:rPr>
                <a:t>学</a:t>
              </a:r>
              <a:endParaRPr lang="en-US" altLang="zh-CN" sz="20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endParaRPr>
            </a:p>
            <a:p>
              <a:endParaRPr lang="en-US" altLang="zh-CN" sz="2000" dirty="0" smtClean="0">
                <a:solidFill>
                  <a:srgbClr val="002060"/>
                </a:solidFill>
                <a:latin typeface="方正舒体" pitchFamily="2" charset="-122"/>
                <a:ea typeface="方正舒体" pitchFamily="2" charset="-122"/>
              </a:endParaRPr>
            </a:p>
          </p:txBody>
        </p:sp>
        <p:pic>
          <p:nvPicPr>
            <p:cNvPr id="20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910" y="1598273"/>
              <a:ext cx="451697" cy="555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Oval 6"/>
          <p:cNvSpPr>
            <a:spLocks noChangeAspect="1" noChangeArrowheads="1"/>
          </p:cNvSpPr>
          <p:nvPr userDrawn="1"/>
        </p:nvSpPr>
        <p:spPr bwMode="auto">
          <a:xfrm>
            <a:off x="7354441" y="-6350"/>
            <a:ext cx="1789559" cy="1783569"/>
          </a:xfrm>
          <a:prstGeom prst="ellipse">
            <a:avLst/>
          </a:prstGeom>
          <a:solidFill>
            <a:srgbClr val="96B8D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/>
          <a:lstStyle/>
          <a:p>
            <a:endParaRPr lang="zh-CN" altLang="en-US"/>
          </a:p>
        </p:txBody>
      </p:sp>
      <p:sp>
        <p:nvSpPr>
          <p:cNvPr id="25" name="Oval 7"/>
          <p:cNvSpPr>
            <a:spLocks noChangeAspect="1" noChangeArrowheads="1"/>
          </p:cNvSpPr>
          <p:nvPr userDrawn="1"/>
        </p:nvSpPr>
        <p:spPr bwMode="auto">
          <a:xfrm>
            <a:off x="7506842" y="128777"/>
            <a:ext cx="1502032" cy="1496042"/>
          </a:xfrm>
          <a:prstGeom prst="ellipse">
            <a:avLst/>
          </a:prstGeom>
          <a:noFill/>
          <a:ln w="28575" cmpd="sng">
            <a:solidFill>
              <a:srgbClr val="0067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Oval 8"/>
          <p:cNvSpPr>
            <a:spLocks noChangeAspect="1" noChangeArrowheads="1"/>
          </p:cNvSpPr>
          <p:nvPr userDrawn="1"/>
        </p:nvSpPr>
        <p:spPr bwMode="auto">
          <a:xfrm>
            <a:off x="8065642" y="622478"/>
            <a:ext cx="447764" cy="438778"/>
          </a:xfrm>
          <a:prstGeom prst="ellipse">
            <a:avLst/>
          </a:prstGeom>
          <a:noFill/>
          <a:ln w="12700" cmpd="sng">
            <a:solidFill>
              <a:srgbClr val="0067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Oval 9"/>
          <p:cNvSpPr>
            <a:spLocks noChangeAspect="1" noChangeArrowheads="1"/>
          </p:cNvSpPr>
          <p:nvPr userDrawn="1"/>
        </p:nvSpPr>
        <p:spPr bwMode="auto">
          <a:xfrm>
            <a:off x="8116442" y="663297"/>
            <a:ext cx="351922" cy="351922"/>
          </a:xfrm>
          <a:prstGeom prst="ellipse">
            <a:avLst/>
          </a:prstGeom>
          <a:solidFill>
            <a:srgbClr val="0067AC"/>
          </a:solidFill>
          <a:ln w="57150" cmpd="sng">
            <a:solidFill>
              <a:srgbClr val="0067A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8" name="Group 10"/>
          <p:cNvGrpSpPr>
            <a:grpSpLocks noChangeAspect="1"/>
          </p:cNvGrpSpPr>
          <p:nvPr userDrawn="1"/>
        </p:nvGrpSpPr>
        <p:grpSpPr bwMode="auto">
          <a:xfrm>
            <a:off x="6840015" y="914637"/>
            <a:ext cx="831133" cy="862582"/>
            <a:chOff x="0" y="0"/>
            <a:chExt cx="2688" cy="2687"/>
          </a:xfrm>
        </p:grpSpPr>
        <p:sp>
          <p:nvSpPr>
            <p:cNvPr id="29" name="Oval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688" cy="2687"/>
            </a:xfrm>
            <a:prstGeom prst="ellipse">
              <a:avLst/>
            </a:prstGeom>
            <a:solidFill>
              <a:srgbClr val="96B8D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98000"/>
            <a:lstStyle/>
            <a:p>
              <a:endParaRPr lang="zh-CN" altLang="en-US"/>
            </a:p>
          </p:txBody>
        </p:sp>
        <p:sp>
          <p:nvSpPr>
            <p:cNvPr id="30" name="Oval 12"/>
            <p:cNvSpPr>
              <a:spLocks noChangeAspect="1" noChangeArrowheads="1"/>
            </p:cNvSpPr>
            <p:nvPr/>
          </p:nvSpPr>
          <p:spPr bwMode="auto">
            <a:xfrm>
              <a:off x="216" y="216"/>
              <a:ext cx="2256" cy="2255"/>
            </a:xfrm>
            <a:prstGeom prst="ellipse">
              <a:avLst/>
            </a:prstGeom>
            <a:noFill/>
            <a:ln w="12700" cmpd="sng">
              <a:solidFill>
                <a:srgbClr val="0067A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Oval 13"/>
            <p:cNvSpPr>
              <a:spLocks noChangeAspect="1" noChangeArrowheads="1"/>
            </p:cNvSpPr>
            <p:nvPr/>
          </p:nvSpPr>
          <p:spPr bwMode="auto">
            <a:xfrm>
              <a:off x="1008" y="1014"/>
              <a:ext cx="672" cy="658"/>
            </a:xfrm>
            <a:prstGeom prst="ellipse">
              <a:avLst/>
            </a:prstGeom>
            <a:noFill/>
            <a:ln w="6350" cmpd="sng">
              <a:solidFill>
                <a:srgbClr val="0067A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Oval 14"/>
            <p:cNvSpPr>
              <a:spLocks noChangeAspect="1" noChangeArrowheads="1"/>
            </p:cNvSpPr>
            <p:nvPr/>
          </p:nvSpPr>
          <p:spPr bwMode="auto">
            <a:xfrm>
              <a:off x="1080" y="1079"/>
              <a:ext cx="528" cy="528"/>
            </a:xfrm>
            <a:prstGeom prst="ellipse">
              <a:avLst/>
            </a:prstGeom>
            <a:solidFill>
              <a:srgbClr val="0067AC"/>
            </a:solidFill>
            <a:ln w="12700" cmpd="sng">
              <a:solidFill>
                <a:srgbClr val="0067A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9" y="1"/>
            <a:ext cx="8419169" cy="13407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3356992"/>
            <a:ext cx="6520408" cy="1656184"/>
          </a:xfrm>
          <a:solidFill>
            <a:srgbClr val="D4E3F7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effectLst>
                  <a:reflection blurRad="88900" stA="98000" endPos="41000" dist="762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项目九  电路与制版综合设计</a:t>
            </a:r>
            <a:r>
              <a:rPr lang="en-US" altLang="zh-CN" sz="2800" b="1" dirty="0" smtClean="0">
                <a:effectLst>
                  <a:reflection blurRad="88900" stA="98000" endPos="41000" dist="762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800" b="1" dirty="0" smtClean="0">
                <a:effectLst>
                  <a:reflection blurRad="88900" stA="98000" endPos="41000" dist="762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b="1" dirty="0" smtClean="0">
                <a:effectLst>
                  <a:reflection blurRad="88900" stA="98000" endPos="41000" dist="762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——</a:t>
            </a:r>
            <a:r>
              <a:rPr lang="zh-CN" altLang="en-US" sz="2800" b="1" dirty="0" smtClean="0">
                <a:effectLst>
                  <a:reflection blurRad="88900" stA="98000" endPos="41000" dist="762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</a:t>
            </a:r>
            <a:endParaRPr lang="zh-CN" altLang="en-US" sz="2800" b="1" dirty="0">
              <a:effectLst>
                <a:reflection blurRad="88900" stA="98000" endPos="41000" dist="762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8184" y="2852936"/>
            <a:ext cx="2485256" cy="432048"/>
          </a:xfrm>
        </p:spPr>
        <p:txBody>
          <a:bodyPr/>
          <a:lstStyle/>
          <a:p>
            <a:r>
              <a:rPr lang="zh-CN" altLang="en-US" b="1" dirty="0" smtClean="0">
                <a:ea typeface="宋体" panose="02010600030101010101" pitchFamily="2" charset="-122"/>
              </a:rPr>
              <a:t>《电子</a:t>
            </a:r>
            <a:r>
              <a:rPr lang="en-US" altLang="zh-CN" b="1" dirty="0" smtClean="0">
                <a:ea typeface="宋体" panose="02010600030101010101" pitchFamily="2" charset="-122"/>
              </a:rPr>
              <a:t>EDA</a:t>
            </a:r>
            <a:r>
              <a:rPr lang="zh-CN" altLang="en-US" b="1" dirty="0" smtClean="0">
                <a:ea typeface="宋体" panose="02010600030101010101" pitchFamily="2" charset="-122"/>
              </a:rPr>
              <a:t>技术》</a:t>
            </a:r>
            <a:endParaRPr lang="zh-CN" altLang="en-US" b="1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3" y="279995"/>
            <a:ext cx="432048" cy="43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774801" y="158657"/>
            <a:ext cx="36061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霍山县高级职业</a:t>
            </a:r>
            <a:r>
              <a:rPr lang="zh-CN" altLang="en-US" sz="24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中学</a:t>
            </a:r>
            <a:endParaRPr lang="en-US" altLang="zh-CN" sz="2400" dirty="0" smtClean="0">
              <a:solidFill>
                <a:schemeClr val="bg1"/>
              </a:solidFill>
              <a:latin typeface="方正舒体" pitchFamily="2" charset="-122"/>
              <a:ea typeface="方正舒体" pitchFamily="2" charset="-122"/>
            </a:endParaRPr>
          </a:p>
          <a:p>
            <a:r>
              <a:rPr lang="en-US" altLang="zh-CN" sz="900" b="0" u="none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Huo shan </a:t>
            </a:r>
            <a:r>
              <a:rPr lang="en-US" altLang="zh-CN" sz="900" b="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county senior vocational </a:t>
            </a:r>
            <a:r>
              <a:rPr lang="en-US" altLang="zh-CN" sz="900" b="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middle school</a:t>
            </a:r>
            <a:endParaRPr lang="en-US" altLang="zh-CN" sz="900" b="0" dirty="0" smtClean="0">
              <a:solidFill>
                <a:schemeClr val="bg1"/>
              </a:solidFill>
              <a:latin typeface="Aharoni" pitchFamily="2" charset="-79"/>
              <a:ea typeface="方正舒体" pitchFamily="2" charset="-122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84784"/>
            <a:ext cx="7642534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5. 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手工调整数码管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封装库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33865"/>
            <a:ext cx="2448272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20" y="2385793"/>
            <a:ext cx="1944216" cy="26612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右箭头 5"/>
          <p:cNvSpPr/>
          <p:nvPr/>
        </p:nvSpPr>
        <p:spPr>
          <a:xfrm>
            <a:off x="3658074" y="3681937"/>
            <a:ext cx="2788939" cy="57606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 algn="ctr">
              <a:lnSpc>
                <a:spcPct val="120000"/>
              </a:lnSpc>
              <a:buAutoNum type="arabicParenBoth"/>
            </a:pPr>
            <a:endParaRPr lang="zh-CN" altLang="en-US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 flipH="1" flipV="1">
            <a:off x="4763126" y="2889849"/>
            <a:ext cx="724630" cy="9361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接连接符 8"/>
          <p:cNvCxnSpPr/>
          <p:nvPr/>
        </p:nvCxnSpPr>
        <p:spPr bwMode="auto">
          <a:xfrm flipH="1" flipV="1">
            <a:off x="2983258" y="2889849"/>
            <a:ext cx="1779868" cy="214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矩形 10"/>
          <p:cNvSpPr/>
          <p:nvPr/>
        </p:nvSpPr>
        <p:spPr>
          <a:xfrm>
            <a:off x="2479202" y="1988840"/>
            <a:ext cx="3172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旋转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全选图形，单击鼠标左键不放，按空白键旋转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 flipH="1" flipV="1">
            <a:off x="3887390" y="4113985"/>
            <a:ext cx="578836" cy="792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接连接符 12"/>
          <p:cNvCxnSpPr/>
          <p:nvPr/>
        </p:nvCxnSpPr>
        <p:spPr bwMode="auto">
          <a:xfrm flipH="1" flipV="1">
            <a:off x="4479660" y="4895367"/>
            <a:ext cx="1779868" cy="214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矩形 13"/>
          <p:cNvSpPr/>
          <p:nvPr/>
        </p:nvSpPr>
        <p:spPr>
          <a:xfrm>
            <a:off x="3743824" y="5003386"/>
            <a:ext cx="298944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焊盘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双击每个焊盘，修改焊盘标识符编号形状为“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Round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”（圆形）。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7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84784"/>
            <a:ext cx="3384376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 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添加数码管元件的封装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600" y="1484784"/>
            <a:ext cx="76425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打开数码管原理图元件的“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LED.SchLib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”文件编辑窗口，执行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文件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】/【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元件属性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，弹出数码管元件属性对话框。</a:t>
            </a:r>
            <a:endParaRPr lang="zh-CN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55758"/>
            <a:ext cx="4968552" cy="30986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接连接符 6"/>
          <p:cNvCxnSpPr/>
          <p:nvPr/>
        </p:nvCxnSpPr>
        <p:spPr bwMode="auto">
          <a:xfrm flipV="1">
            <a:off x="3662214" y="4437287"/>
            <a:ext cx="2421954" cy="12959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接连接符 7"/>
          <p:cNvCxnSpPr/>
          <p:nvPr/>
        </p:nvCxnSpPr>
        <p:spPr bwMode="auto">
          <a:xfrm>
            <a:off x="6039285" y="4437287"/>
            <a:ext cx="275353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图片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69" y="2739475"/>
            <a:ext cx="2594556" cy="16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6408985" y="4388668"/>
            <a:ext cx="2493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在下拉菜单中选择“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Footprint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endParaRPr lang="zh-CN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52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600" y="1484784"/>
            <a:ext cx="76425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弹出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【PCB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模型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对话框中，单击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浏览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，弹出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库浏览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对话框。选择刚才设计的数码管封装“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7segLED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”，封装库就载入了。</a:t>
            </a:r>
            <a:endParaRPr lang="zh-CN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72" y="3066648"/>
            <a:ext cx="3892695" cy="298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6648"/>
            <a:ext cx="3888432" cy="2981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714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1894" y="1727820"/>
            <a:ext cx="3934122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步骤三  绘制原理图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5257" y="2115106"/>
            <a:ext cx="3710759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查找、放置元件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43453" y="2502392"/>
            <a:ext cx="7591852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本项目中需要</a:t>
            </a:r>
            <a:r>
              <a:rPr lang="zh-CN" altLang="en-US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添加的元件有：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HCC4518BF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HCC4511BF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7segLED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NE555N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、电阻、电容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在元件库面板单击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查找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。输入相关信息。</a:t>
            </a:r>
            <a:endParaRPr lang="zh-CN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7"/>
          <a:stretch>
            <a:fillRect/>
          </a:stretch>
        </p:blipFill>
        <p:spPr bwMode="auto">
          <a:xfrm>
            <a:off x="2627784" y="3375750"/>
            <a:ext cx="4536504" cy="3095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35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26" y="2852936"/>
            <a:ext cx="7704856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1002326" y="1916832"/>
            <a:ext cx="7591852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找到原件后将其拖动到图纸上，所有元件放置完毕后如下图所示。</a:t>
            </a:r>
            <a:endParaRPr lang="zh-CN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4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461806469"/>
              </p:ext>
            </p:extLst>
          </p:nvPr>
        </p:nvGraphicFramePr>
        <p:xfrm>
          <a:off x="827584" y="1565784"/>
          <a:ext cx="8496944" cy="1755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图片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7344816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949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1893" y="1446951"/>
            <a:ext cx="3934122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步骤四  </a:t>
            </a: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ERC</a:t>
            </a:r>
            <a:r>
              <a:rPr lang="zh-CN" altLang="en-US" sz="20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检查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47599" y="1892135"/>
            <a:ext cx="24146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ERC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检查设置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4252" y="2457864"/>
            <a:ext cx="20882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执行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项目管理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】/【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项目管理选项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，在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【Error Reporting】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【Nets with no driving source】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下选择无报告。 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88" y="2457864"/>
            <a:ext cx="5435042" cy="3731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33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87624" y="1556792"/>
            <a:ext cx="17402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项目编译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3608" y="2032432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执行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菜单【项目管理】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Compile PCB Project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十进制计数器电路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.PrjPCB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】，系统会弹出消息（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Message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）提示框，提示项目中存在的问题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。如果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没有出现提示框，则单击位于屏幕右下角的【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System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】标签，在弹出的选项中选择【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Message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】标签，可以打开【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Message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】对话框</a:t>
            </a:r>
            <a:endParaRPr lang="en-US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10" y="4075853"/>
            <a:ext cx="7758532" cy="10093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2057736" y="5484749"/>
            <a:ext cx="6284274" cy="369332"/>
          </a:xfrm>
          <a:prstGeom prst="rect">
            <a:avLst/>
          </a:prstGeom>
          <a:solidFill>
            <a:srgbClr val="E6CD36"/>
          </a:solidFill>
        </p:spPr>
        <p:txBody>
          <a:bodyPr wrap="square" rtlCol="0" anchor="ctr">
            <a:spAutoFit/>
          </a:bodyPr>
          <a:lstStyle/>
          <a:p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如上图所示是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警告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U4 HCC4518BF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元件有一部分没有用。</a:t>
            </a:r>
          </a:p>
        </p:txBody>
      </p:sp>
      <p:sp>
        <p:nvSpPr>
          <p:cNvPr id="8" name="矩形 7"/>
          <p:cNvSpPr/>
          <p:nvPr/>
        </p:nvSpPr>
        <p:spPr>
          <a:xfrm>
            <a:off x="1547664" y="5085184"/>
            <a:ext cx="5688632" cy="115212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 algn="ctr">
              <a:lnSpc>
                <a:spcPct val="120000"/>
              </a:lnSpc>
              <a:buAutoNum type="arabicParenBoth"/>
            </a:pPr>
            <a:endParaRPr lang="zh-CN" altLang="en-US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070810" y="5308312"/>
            <a:ext cx="739658" cy="630468"/>
          </a:xfrm>
          <a:prstGeom prst="triangle">
            <a:avLst/>
          </a:prstGeom>
          <a:solidFill>
            <a:srgbClr val="E6CD36"/>
          </a:solidFill>
          <a:ln w="19050">
            <a:solidFill>
              <a:srgbClr val="00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endParaRPr lang="zh-CN" altLang="en-US" sz="1600" dirty="0" smtClean="0">
              <a:solidFill>
                <a:srgbClr val="00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95636" y="5512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！</a:t>
            </a:r>
            <a:endParaRPr lang="zh-CN" altLang="en-US" dirty="0">
              <a:solidFill>
                <a:srgbClr val="00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6806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1600" y="1772816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此时可执行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【项目管理】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【项目管理选项】，鼠标左键单击【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Error Reporting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】选项卡中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【Violations 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Associated with 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Components】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下的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【Unused 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sub-part in 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Components】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，将报告类型改为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无报告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执行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菜单【项目管理】 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Compile PCB Project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十进制计数器电路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.PrjPCB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】，系统弹出消息（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Message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）提示框，提示框中没有任何提示信息即表示检查无错误。</a:t>
            </a:r>
            <a:endParaRPr lang="en-US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7920880" cy="14392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34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1556792"/>
            <a:ext cx="20882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元件重新编号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2064623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执行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工具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】/【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注释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，选择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Across then down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从左到右、从上到下重新排列元件编号。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52" y="2987953"/>
            <a:ext cx="7341004" cy="339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179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项目引入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82857" y="1917813"/>
            <a:ext cx="73376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电子数字钟大家见过了吗？你知道电子数字钟是怎么工作的吗？它是由计数器电路构成的。</a:t>
            </a:r>
            <a:endParaRPr lang="en-US" altLang="zh-CN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想一想，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如果给你一个数字电路的电路图，要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你来设计一个电子钟的电路板，你会怎么设计呢？</a:t>
            </a:r>
            <a:endParaRPr lang="zh-CN" altLang="zh-CN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55812"/>
            <a:ext cx="1011367" cy="8238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3573016"/>
            <a:ext cx="3384376" cy="290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506102949"/>
              </p:ext>
            </p:extLst>
          </p:nvPr>
        </p:nvGraphicFramePr>
        <p:xfrm>
          <a:off x="1259632" y="1924925"/>
          <a:ext cx="7560840" cy="4672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024336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57" y="4509120"/>
            <a:ext cx="3888432" cy="1871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00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1893" y="1446951"/>
            <a:ext cx="3934122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步骤五  生成报表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7536" y="1834237"/>
            <a:ext cx="8075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执行【设计】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【设计项目的网络表】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Protel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】，就会生成计数器电路原理图所对应的网络表文件。</a:t>
            </a: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执行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【报告】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Bill of Materials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】，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弹出元器件清单报表对话框，点击【输出】可以保存，点击【确认】退出。</a:t>
            </a: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8611" r="15973" b="49167"/>
          <a:stretch>
            <a:fillRect/>
          </a:stretch>
        </p:blipFill>
        <p:spPr bwMode="auto">
          <a:xfrm>
            <a:off x="1142216" y="3588563"/>
            <a:ext cx="7606248" cy="2792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328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1893" y="1446951"/>
            <a:ext cx="3934122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步骤六  绘制</a:t>
            </a: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616" y="1855691"/>
            <a:ext cx="76328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．新建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文件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打开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十进制计数器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.PrjPCB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”文件，执行【追加新文件到项目中】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】，执行【文件】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【保存】，命名为【计数器电路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.PcbDoc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】。</a:t>
            </a:r>
          </a:p>
        </p:txBody>
      </p:sp>
      <p:sp>
        <p:nvSpPr>
          <p:cNvPr id="6" name="矩形 5"/>
          <p:cNvSpPr/>
          <p:nvPr/>
        </p:nvSpPr>
        <p:spPr>
          <a:xfrm>
            <a:off x="1115616" y="3111123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．加载网络表和元器件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执行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【设计】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Import Changes 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From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十进制计数器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.PrjPCB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25" y="4223402"/>
            <a:ext cx="5265980" cy="2132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58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5904076" cy="28903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971310" y="198884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单击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使变化生效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，确认无误后单击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执行变化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。若无错误即载入成功。元件载入后如下图所示。</a:t>
            </a:r>
            <a:endParaRPr lang="zh-CN" altLang="en-US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26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2135" y="155679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设置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板外形与边框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在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Mechanical1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层和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Keep-out Layer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层分别界定物理边界和电气边界。</a:t>
            </a:r>
            <a:endParaRPr lang="zh-CN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354" y="2636912"/>
            <a:ext cx="6300410" cy="3592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916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2135" y="155679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放置安装孔       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Mechanical1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层，执行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放置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】/【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焊盘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。修改每个焊盘的属性。</a:t>
            </a:r>
            <a:endParaRPr lang="zh-CN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3435849" cy="281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280" y="3356992"/>
            <a:ext cx="3074703" cy="18357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右箭头 5"/>
          <p:cNvSpPr/>
          <p:nvPr/>
        </p:nvSpPr>
        <p:spPr>
          <a:xfrm>
            <a:off x="4654828" y="4080457"/>
            <a:ext cx="648072" cy="504056"/>
          </a:xfrm>
          <a:prstGeom prst="rightArrow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 algn="ctr">
              <a:lnSpc>
                <a:spcPct val="120000"/>
              </a:lnSpc>
              <a:buAutoNum type="arabicParenBoth"/>
            </a:pPr>
            <a:endParaRPr lang="zh-CN" altLang="en-US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147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2135" y="155679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元件布局和调整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根据需要手动对元件进行布局，布局完后的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板如下图所示。</a:t>
            </a:r>
            <a:endParaRPr lang="zh-CN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13680"/>
            <a:ext cx="6408712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133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2135" y="1556792"/>
            <a:ext cx="76328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布线和调整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执行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自动布线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】/【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全部对象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。本次采取默认的布线规则。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点击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【Route All】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，下图是自动布线后的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板图。</a:t>
            </a:r>
            <a:endParaRPr lang="zh-CN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662473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223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2135" y="1556792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板尺寸和安装孔的调整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完成布线后的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板图的实际情况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，将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板修剪到合适尺寸，并且将安装孔定位到合适的位置。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2135" y="3626162"/>
            <a:ext cx="763284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覆铜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执行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放置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】/【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覆铜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，修改完参数后点击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确认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光标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变成十字，点击鼠标左键画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条直线构成的矩形框覆铜平面，矩形框要与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的边界框重合。点击鼠标右键取消画线，矩形框画好后，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板自动覆铜</a:t>
            </a:r>
          </a:p>
        </p:txBody>
      </p:sp>
    </p:spTree>
    <p:extLst>
      <p:ext uri="{BB962C8B-B14F-4D97-AF65-F5344CB8AC3E}">
        <p14:creationId xmlns:p14="http://schemas.microsoft.com/office/powerpoint/2010/main" val="3784430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3600400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3671828" cy="19796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2061987" y="5661248"/>
            <a:ext cx="14196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覆铜对话框</a:t>
            </a:r>
            <a:endParaRPr lang="zh-CN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74165" y="5263316"/>
            <a:ext cx="16822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覆铜后的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endParaRPr lang="zh-CN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13914" y="1973446"/>
            <a:ext cx="27157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按照下图修改参数设置</a:t>
            </a:r>
            <a:endParaRPr lang="zh-CN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8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项目引入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1844824"/>
            <a:ext cx="7337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下面就是一个简单的计数器电路，这个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项目我们就一起来完成下面计数器的电路板设计吧！</a:t>
            </a:r>
            <a:endParaRPr lang="zh-CN" altLang="zh-CN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49" y="2768154"/>
            <a:ext cx="7700163" cy="3541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626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1893" y="1446951"/>
            <a:ext cx="3934122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步骤七  生成</a:t>
            </a: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en-US" sz="20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输出文件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89932" y="2039440"/>
            <a:ext cx="581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执行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【文件】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【输出制造文件】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en-US" altLang="zh-CN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Gerber Files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088" y="2613975"/>
            <a:ext cx="3744416" cy="3707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365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1844824"/>
            <a:ext cx="7902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执行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查看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】/【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显示三维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板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，即可显示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 3D</a:t>
            </a:r>
            <a:r>
              <a:rPr lang="zh-CN" altLang="en-US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效果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图。</a:t>
            </a:r>
            <a:endParaRPr lang="zh-CN" altLang="en-US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09" y="2348880"/>
            <a:ext cx="3699510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94" y="4403844"/>
            <a:ext cx="3676925" cy="19892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5508104" y="306896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正面效果图</a:t>
            </a:r>
            <a:endParaRPr lang="zh-CN" altLang="en-US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08104" y="5213795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反面效果图</a:t>
            </a:r>
            <a:endParaRPr lang="zh-CN" altLang="en-US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93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4968552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思考练习题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68354" y="1916832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如图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所示是单管放大电路的原理图，请用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DXP 2004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绘制其原理图并制作成</a:t>
            </a:r>
            <a:r>
              <a:rPr lang="en-US" altLang="zh-CN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板。</a:t>
            </a:r>
            <a:endParaRPr lang="zh-CN" altLang="zh-CN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8" y="1504885"/>
            <a:ext cx="1011367" cy="823894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4536504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855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51920" y="2852936"/>
            <a:ext cx="2448272" cy="765076"/>
          </a:xfrm>
          <a:prstGeom prst="rect">
            <a:avLst/>
          </a:prstGeom>
          <a:effectLst>
            <a:glow rad="228600">
              <a:schemeClr val="accent1">
                <a:alpha val="4000"/>
              </a:schemeClr>
            </a:glow>
            <a:outerShdw blurRad="25400" dist="50800" dir="246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 谢 ！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37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项目目标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1545501116"/>
              </p:ext>
            </p:extLst>
          </p:nvPr>
        </p:nvGraphicFramePr>
        <p:xfrm>
          <a:off x="1542256" y="1700808"/>
          <a:ext cx="6948264" cy="4768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矩形 3"/>
          <p:cNvSpPr/>
          <p:nvPr/>
        </p:nvSpPr>
        <p:spPr>
          <a:xfrm>
            <a:off x="1542256" y="1700808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通过本项目的学习，希望同学们能掌握以下技能</a:t>
            </a:r>
            <a:r>
              <a:rPr lang="zh-CN" altLang="en-US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1894" y="1727820"/>
            <a:ext cx="576064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步骤一  启动</a:t>
            </a:r>
            <a:r>
              <a:rPr lang="en-US" altLang="zh-CN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Protel DXP 2004</a:t>
            </a: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，新建项目文件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1638392687"/>
              </p:ext>
            </p:extLst>
          </p:nvPr>
        </p:nvGraphicFramePr>
        <p:xfrm>
          <a:off x="1619672" y="2276872"/>
          <a:ext cx="65527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283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1894" y="1727820"/>
            <a:ext cx="3934122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zh-CN" altLang="en-US" sz="2000" kern="100" dirty="0" smtClean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步骤二  创建数码管元件及封装</a:t>
            </a:r>
            <a:endParaRPr lang="en-US" altLang="zh-CN" sz="2000" kern="100" dirty="0" smtClean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98" y="3717032"/>
            <a:ext cx="5234330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1105930" y="2267610"/>
            <a:ext cx="764253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新建原理图元件库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执行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文件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】/【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创建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】/【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库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】/【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原理图库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，执行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文件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】/【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保存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保存在自定义路径上，命名为“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LED.SchLib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”。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7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84784"/>
            <a:ext cx="76425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新建元件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执行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工具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】/【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新元件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，按下面步骤图绘制数码管原理图文件。</a:t>
            </a:r>
            <a:endParaRPr lang="zh-CN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48" y="2619623"/>
            <a:ext cx="1141719" cy="1339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99570"/>
            <a:ext cx="1221798" cy="1359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203" y="2599571"/>
            <a:ext cx="1052165" cy="1359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48621"/>
            <a:ext cx="1147509" cy="1349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66" y="4648620"/>
            <a:ext cx="1093595" cy="13496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右箭头 9"/>
          <p:cNvSpPr/>
          <p:nvPr/>
        </p:nvSpPr>
        <p:spPr>
          <a:xfrm>
            <a:off x="2792658" y="3058057"/>
            <a:ext cx="792088" cy="57606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 algn="ctr">
              <a:lnSpc>
                <a:spcPct val="120000"/>
              </a:lnSpc>
              <a:buAutoNum type="arabicParenBoth"/>
            </a:pPr>
            <a:endParaRPr lang="zh-CN" altLang="en-US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5685814" y="3058057"/>
            <a:ext cx="792088" cy="57606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 algn="ctr">
              <a:lnSpc>
                <a:spcPct val="120000"/>
              </a:lnSpc>
              <a:buAutoNum type="arabicParenBoth"/>
            </a:pPr>
            <a:endParaRPr lang="zh-CN" altLang="en-US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右箭头 11"/>
          <p:cNvSpPr/>
          <p:nvPr/>
        </p:nvSpPr>
        <p:spPr>
          <a:xfrm rot="10800000">
            <a:off x="4210791" y="5035396"/>
            <a:ext cx="792088" cy="57606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 algn="ctr">
              <a:lnSpc>
                <a:spcPct val="120000"/>
              </a:lnSpc>
              <a:buAutoNum type="arabicParenBoth"/>
            </a:pPr>
            <a:endParaRPr lang="zh-CN" altLang="en-US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右箭头 12"/>
          <p:cNvSpPr/>
          <p:nvPr/>
        </p:nvSpPr>
        <p:spPr>
          <a:xfrm rot="10800000">
            <a:off x="6832202" y="4648619"/>
            <a:ext cx="980157" cy="962841"/>
          </a:xfrm>
          <a:prstGeom prst="bentArrow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 algn="ctr">
              <a:lnSpc>
                <a:spcPct val="120000"/>
              </a:lnSpc>
              <a:buAutoNum type="arabicParenBoth"/>
            </a:pPr>
            <a:endParaRPr lang="zh-CN" altLang="en-US" sz="16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33639" y="3855526"/>
            <a:ext cx="10501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新建矩形</a:t>
            </a:r>
            <a:endParaRPr lang="zh-CN" altLang="zh-CN" sz="1400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95360" y="3893169"/>
            <a:ext cx="11950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画“日”字</a:t>
            </a:r>
            <a:endParaRPr lang="zh-CN" altLang="zh-CN" sz="1400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29326" y="3893169"/>
            <a:ext cx="1195013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画小数点</a:t>
            </a:r>
            <a:endParaRPr lang="zh-CN" altLang="zh-CN" sz="1400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85814" y="6003917"/>
            <a:ext cx="1195013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添加标识</a:t>
            </a:r>
            <a:endParaRPr lang="zh-CN" altLang="zh-CN" sz="1400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16458" y="5998237"/>
            <a:ext cx="1195013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添加引脚</a:t>
            </a:r>
            <a:endParaRPr lang="zh-CN" altLang="zh-CN" sz="1400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4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1484784"/>
            <a:ext cx="76425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 </a:t>
            </a:r>
            <a:r>
              <a:rPr lang="zh-CN" altLang="en-US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创建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元件库封装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执行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文件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】/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b="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创建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】/【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库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】/【PCB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库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新建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元件库封装。保存在自定义路径，命名为“计数器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.PcbLib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”。</a:t>
            </a:r>
            <a:endParaRPr lang="zh-CN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91101"/>
            <a:ext cx="5832648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25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476672"/>
            <a:ext cx="5381228" cy="7650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计数器电路的绘制与制版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84784"/>
            <a:ext cx="76425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 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向导添加元件封装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执行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工具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】/【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新元件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，通过元件封装向导对话框，新建元件封装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。此处需要设置修改的参数分别是：</a:t>
            </a:r>
            <a:endParaRPr lang="zh-CN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2405" y="3066648"/>
            <a:ext cx="33835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封装类型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DIP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（双列直插式）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单位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： 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mil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（英制）</a:t>
            </a:r>
            <a:endParaRPr lang="en-US" altLang="zh-CN" b="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同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列引脚间距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10mil</a:t>
            </a:r>
          </a:p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列同一行引脚间距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990mil</a:t>
            </a:r>
            <a:endParaRPr lang="en-US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焊盘数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</a:p>
          <a:p>
            <a:pPr>
              <a:lnSpc>
                <a:spcPct val="150000"/>
              </a:lnSpc>
            </a:pP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命名</a:t>
            </a:r>
            <a:r>
              <a:rPr lang="zh-CN" altLang="en-US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b="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7segLED</a:t>
            </a:r>
            <a:endParaRPr lang="zh-CN" altLang="zh-CN" b="0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7711"/>
            <a:ext cx="4464496" cy="2584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8876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183883"/>
      </a:dk1>
      <a:lt1>
        <a:srgbClr val="FFFFFF"/>
      </a:lt1>
      <a:dk2>
        <a:srgbClr val="183883"/>
      </a:dk2>
      <a:lt2>
        <a:srgbClr val="808080"/>
      </a:lt2>
      <a:accent1>
        <a:srgbClr val="D4E3F7"/>
      </a:accent1>
      <a:accent2>
        <a:srgbClr val="0067AF"/>
      </a:accent2>
      <a:accent3>
        <a:srgbClr val="FFFFFF"/>
      </a:accent3>
      <a:accent4>
        <a:srgbClr val="132E6F"/>
      </a:accent4>
      <a:accent5>
        <a:srgbClr val="E6EFFA"/>
      </a:accent5>
      <a:accent6>
        <a:srgbClr val="005D9E"/>
      </a:accent6>
      <a:hlink>
        <a:srgbClr val="365B91"/>
      </a:hlink>
      <a:folHlink>
        <a:srgbClr val="0099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marL="342900" indent="-342900">
          <a:lnSpc>
            <a:spcPct val="120000"/>
          </a:lnSpc>
          <a:buAutoNum type="arabicParenBoth"/>
          <a:defRPr sz="1600" b="0" dirty="0" smtClean="0">
            <a:solidFill>
              <a:srgbClr val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fr-FR" alt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</TotalTime>
  <Pages>0</Pages>
  <Words>1541</Words>
  <Characters>0</Characters>
  <Application>Microsoft Office PowerPoint</Application>
  <DocSecurity>0</DocSecurity>
  <PresentationFormat>全屏显示(4:3)</PresentationFormat>
  <Lines>0</Lines>
  <Paragraphs>139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方正舒体</vt:lpstr>
      <vt:lpstr>华文琥珀</vt:lpstr>
      <vt:lpstr>宋体</vt:lpstr>
      <vt:lpstr>微软雅黑</vt:lpstr>
      <vt:lpstr>Aharoni</vt:lpstr>
      <vt:lpstr>Arial</vt:lpstr>
      <vt:lpstr>Arial Black</vt:lpstr>
      <vt:lpstr>Times New Roman</vt:lpstr>
      <vt:lpstr>Default Design</vt:lpstr>
      <vt:lpstr> 项目九  电路与制版综合设计                    ——计数器电路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项目一  认识和安装DXP 2004</dc:title>
  <dc:subject/>
  <dc:creator>黄宇龙</dc:creator>
  <cp:keywords/>
  <dc:description/>
  <cp:lastModifiedBy>黄宇龙</cp:lastModifiedBy>
  <cp:revision>95</cp:revision>
  <dcterms:created xsi:type="dcterms:W3CDTF">2014-12-03T06:18:31Z</dcterms:created>
  <dcterms:modified xsi:type="dcterms:W3CDTF">2014-12-08T03:42:18Z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  <property fmtid="{D5CDD505-2E9C-101B-9397-08002B2CF9AE}" pid="3" name="KSOProductBuildVer">
    <vt:lpwstr>2052-9.1.0.4715</vt:lpwstr>
  </property>
</Properties>
</file>