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Lst>
  <p:notesMasterIdLst>
    <p:notesMasterId r:id="rId27"/>
  </p:notesMasterIdLst>
  <p:sldIdLst>
    <p:sldId id="623" r:id="rId2"/>
    <p:sldId id="622" r:id="rId3"/>
    <p:sldId id="455" r:id="rId4"/>
    <p:sldId id="456" r:id="rId5"/>
    <p:sldId id="457" r:id="rId6"/>
    <p:sldId id="605" r:id="rId7"/>
    <p:sldId id="606" r:id="rId8"/>
    <p:sldId id="607" r:id="rId9"/>
    <p:sldId id="608" r:id="rId10"/>
    <p:sldId id="609" r:id="rId11"/>
    <p:sldId id="612" r:id="rId12"/>
    <p:sldId id="610" r:id="rId13"/>
    <p:sldId id="611" r:id="rId14"/>
    <p:sldId id="613" r:id="rId15"/>
    <p:sldId id="614" r:id="rId16"/>
    <p:sldId id="615" r:id="rId17"/>
    <p:sldId id="616" r:id="rId18"/>
    <p:sldId id="617" r:id="rId19"/>
    <p:sldId id="618" r:id="rId20"/>
    <p:sldId id="482" r:id="rId21"/>
    <p:sldId id="512" r:id="rId22"/>
    <p:sldId id="513" r:id="rId23"/>
    <p:sldId id="485" r:id="rId24"/>
    <p:sldId id="487" r:id="rId25"/>
    <p:sldId id="620" r:id="rId2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4" autoAdjust="0"/>
    <p:restoredTop sz="99534" autoAdjust="0"/>
  </p:normalViewPr>
  <p:slideViewPr>
    <p:cSldViewPr>
      <p:cViewPr varScale="1">
        <p:scale>
          <a:sx n="83" d="100"/>
          <a:sy n="83" d="100"/>
        </p:scale>
        <p:origin x="4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 Id="rId4"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51952-DF11-414D-8E94-11A720D04309}" type="doc">
      <dgm:prSet loTypeId="urn:microsoft.com/office/officeart/2008/layout/HexagonCluster" loCatId="picture" qsTypeId="urn:microsoft.com/office/officeart/2005/8/quickstyle/simple1" qsCatId="simple" csTypeId="urn:microsoft.com/office/officeart/2005/8/colors/accent1_2" csCatId="accent1" phldr="1"/>
      <dgm:spPr/>
    </dgm:pt>
    <dgm:pt modelId="{4204F26B-3A55-4539-88AD-4D267BEAF0C3}">
      <dgm:prSet phldrT="[文本]"/>
      <dgm:spPr>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ln>
        <a:effectLst>
          <a:glow rad="228600">
            <a:srgbClr val="7030A0">
              <a:alpha val="40000"/>
            </a:srgbClr>
          </a:glow>
        </a:effectLst>
        <a:scene3d>
          <a:camera prst="orthographicFront"/>
          <a:lightRig rig="threePt" dir="t"/>
        </a:scene3d>
        <a:sp3d>
          <a:bevelT w="139700" h="139700" prst="divot"/>
        </a:sp3d>
      </dgm:spPr>
      <dgm:t>
        <a:bodyPr/>
        <a:lstStyle/>
        <a:p>
          <a:endParaRPr lang="zh-CN" altLang="en-US" dirty="0">
            <a:solidFill>
              <a:sysClr val="window" lastClr="FFFFFF"/>
            </a:solidFill>
            <a:latin typeface="Calibri"/>
            <a:ea typeface="宋体" panose="02010600030101010101" pitchFamily="2" charset="-122"/>
            <a:cs typeface="+mn-cs"/>
          </a:endParaRPr>
        </a:p>
      </dgm:t>
    </dgm:pt>
    <dgm:pt modelId="{8896E334-0F0D-4FDC-9C6A-FBCB43EA4DBB}" type="parTrans" cxnId="{194C7425-4535-40C9-8BC2-F3293B534CF4}">
      <dgm:prSet/>
      <dgm:spPr/>
      <dgm:t>
        <a:bodyPr/>
        <a:lstStyle/>
        <a:p>
          <a:endParaRPr lang="zh-CN" altLang="en-US"/>
        </a:p>
      </dgm:t>
    </dgm:pt>
    <dgm:pt modelId="{EBCE2EE9-5A8D-4DCF-BC84-B7094A71D8BD}" type="sibTrans" cxnId="{194C7425-4535-40C9-8BC2-F3293B534CF4}">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a:ln w="25400" cap="flat" cmpd="sng" algn="ctr">
          <a:solidFill>
            <a:srgbClr val="4F81BD">
              <a:hueOff val="0"/>
              <a:satOff val="0"/>
              <a:lumOff val="0"/>
              <a:alphaOff val="0"/>
            </a:srgbClr>
          </a:solidFill>
          <a:prstDash val="solid"/>
        </a:ln>
        <a:effectLst>
          <a:glow rad="101600">
            <a:srgbClr val="FFC000">
              <a:alpha val="40000"/>
            </a:srgbClr>
          </a:glow>
        </a:effectLst>
        <a:scene3d>
          <a:camera prst="orthographicFront"/>
          <a:lightRig rig="threePt" dir="t"/>
        </a:scene3d>
        <a:sp3d>
          <a:bevelT w="139700" h="139700" prst="divot"/>
        </a:sp3d>
      </dgm:spPr>
      <dgm:t>
        <a:bodyPr/>
        <a:lstStyle/>
        <a:p>
          <a:endParaRPr lang="zh-CN" altLang="en-US"/>
        </a:p>
      </dgm:t>
    </dgm:pt>
    <dgm:pt modelId="{6AD91F41-9D87-4B28-A90C-000582152DA3}">
      <dgm:prSet phldrT="[文本]"/>
      <dgm:spPr>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ln>
        <a:effectLst>
          <a:glow rad="139700">
            <a:srgbClr val="FF0000">
              <a:alpha val="40000"/>
            </a:srgbClr>
          </a:glow>
        </a:effectLst>
        <a:scene3d>
          <a:camera prst="orthographicFront"/>
          <a:lightRig rig="threePt" dir="t"/>
        </a:scene3d>
        <a:sp3d>
          <a:bevelT w="139700" h="139700" prst="divot"/>
        </a:sp3d>
      </dgm:spPr>
      <dgm:t>
        <a:bodyPr/>
        <a:lstStyle/>
        <a:p>
          <a:endParaRPr lang="zh-CN" altLang="en-US" dirty="0">
            <a:solidFill>
              <a:sysClr val="window" lastClr="FFFFFF"/>
            </a:solidFill>
            <a:latin typeface="Calibri"/>
            <a:ea typeface="宋体" panose="02010600030101010101" pitchFamily="2" charset="-122"/>
            <a:cs typeface="+mn-cs"/>
          </a:endParaRPr>
        </a:p>
      </dgm:t>
    </dgm:pt>
    <dgm:pt modelId="{8423E01E-2225-41F9-A828-73827A594088}" type="parTrans" cxnId="{9F6C44D3-A92E-4DCC-A9E6-B9D9BC4F8AE7}">
      <dgm:prSet/>
      <dgm:spPr/>
      <dgm:t>
        <a:bodyPr/>
        <a:lstStyle/>
        <a:p>
          <a:endParaRPr lang="zh-CN" altLang="en-US"/>
        </a:p>
      </dgm:t>
    </dgm:pt>
    <dgm:pt modelId="{D5855A68-0427-4E38-8152-3AB06B90D261}" type="sibTrans" cxnId="{9F6C44D3-A92E-4DCC-A9E6-B9D9BC4F8AE7}">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24000" b="-24000"/>
          </a:stretch>
        </a:blipFill>
        <a:ln w="25400" cap="flat" cmpd="sng" algn="ctr">
          <a:solidFill>
            <a:srgbClr val="4F81BD">
              <a:hueOff val="0"/>
              <a:satOff val="0"/>
              <a:lumOff val="0"/>
              <a:alphaOff val="0"/>
            </a:srgbClr>
          </a:solidFill>
          <a:prstDash val="solid"/>
        </a:ln>
        <a:effectLst>
          <a:glow rad="139700">
            <a:schemeClr val="accent6">
              <a:lumMod val="60000"/>
              <a:lumOff val="40000"/>
              <a:alpha val="40000"/>
            </a:schemeClr>
          </a:glow>
        </a:effectLst>
        <a:scene3d>
          <a:camera prst="orthographicFront"/>
          <a:lightRig rig="threePt" dir="t"/>
        </a:scene3d>
        <a:sp3d>
          <a:bevelT w="139700" h="139700" prst="divot"/>
        </a:sp3d>
      </dgm:spPr>
      <dgm:t>
        <a:bodyPr/>
        <a:lstStyle/>
        <a:p>
          <a:endParaRPr lang="zh-CN" altLang="en-US"/>
        </a:p>
      </dgm:t>
    </dgm:pt>
    <dgm:pt modelId="{DB5356A4-CD20-4294-A981-D9D284EF1AC8}" type="pres">
      <dgm:prSet presAssocID="{7B651952-DF11-414D-8E94-11A720D04309}" presName="Name0" presStyleCnt="0">
        <dgm:presLayoutVars>
          <dgm:chMax val="21"/>
          <dgm:chPref val="21"/>
        </dgm:presLayoutVars>
      </dgm:prSet>
      <dgm:spPr/>
    </dgm:pt>
    <dgm:pt modelId="{DECBA780-AF2F-4ECD-91CC-93FBA12D928B}" type="pres">
      <dgm:prSet presAssocID="{4204F26B-3A55-4539-88AD-4D267BEAF0C3}" presName="text1" presStyleCnt="0"/>
      <dgm:spPr>
        <a:scene3d>
          <a:camera prst="orthographicFront"/>
          <a:lightRig rig="threePt" dir="t"/>
        </a:scene3d>
        <a:sp3d>
          <a:bevelT w="139700" h="139700" prst="divot"/>
        </a:sp3d>
      </dgm:spPr>
    </dgm:pt>
    <dgm:pt modelId="{63F0DA21-6737-48BB-827B-424778B9EAA1}" type="pres">
      <dgm:prSet presAssocID="{4204F26B-3A55-4539-88AD-4D267BEAF0C3}" presName="textRepeatNode" presStyleLbl="alignNode1" presStyleIdx="0" presStyleCnt="2">
        <dgm:presLayoutVars>
          <dgm:chMax val="0"/>
          <dgm:chPref val="0"/>
          <dgm:bulletEnabled val="1"/>
        </dgm:presLayoutVars>
      </dgm:prSet>
      <dgm:spPr>
        <a:xfrm>
          <a:off x="1467504" y="1127066"/>
          <a:ext cx="1755092" cy="1513530"/>
        </a:xfrm>
        <a:prstGeom prst="hexagon">
          <a:avLst>
            <a:gd name="adj" fmla="val 25000"/>
            <a:gd name="vf" fmla="val 115470"/>
          </a:avLst>
        </a:prstGeom>
      </dgm:spPr>
      <dgm:t>
        <a:bodyPr/>
        <a:lstStyle/>
        <a:p>
          <a:endParaRPr lang="zh-CN" altLang="en-US"/>
        </a:p>
      </dgm:t>
    </dgm:pt>
    <dgm:pt modelId="{A70601C7-A116-4B80-8628-B636CB46E395}" type="pres">
      <dgm:prSet presAssocID="{4204F26B-3A55-4539-88AD-4D267BEAF0C3}" presName="textaccent1" presStyleCnt="0"/>
      <dgm:spPr>
        <a:scene3d>
          <a:camera prst="orthographicFront"/>
          <a:lightRig rig="threePt" dir="t"/>
        </a:scene3d>
        <a:sp3d>
          <a:bevelT w="139700" h="139700" prst="divot"/>
        </a:sp3d>
      </dgm:spPr>
    </dgm:pt>
    <dgm:pt modelId="{18785B9D-0F5B-40B6-B477-82C597640808}" type="pres">
      <dgm:prSet presAssocID="{4204F26B-3A55-4539-88AD-4D267BEAF0C3}" presName="accentRepeatNode" presStyleLbl="solidAlignAcc1" presStyleIdx="0" presStyleCnt="4" custLinFactX="-100000" custLinFactY="65419" custLinFactNeighborX="-141224" custLinFactNeighborY="100000"/>
      <dgm:spPr>
        <a:xfrm>
          <a:off x="1522312" y="179545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 modelId="{7F6DFD73-FBBC-4BA2-B7D2-9C25D56AA372}" type="pres">
      <dgm:prSet presAssocID="{EBCE2EE9-5A8D-4DCF-BC84-B7094A71D8BD}" presName="image1" presStyleCnt="0"/>
      <dgm:spPr>
        <a:scene3d>
          <a:camera prst="orthographicFront"/>
          <a:lightRig rig="threePt" dir="t"/>
        </a:scene3d>
        <a:sp3d>
          <a:bevelT w="139700" h="139700" prst="divot"/>
        </a:sp3d>
      </dgm:spPr>
    </dgm:pt>
    <dgm:pt modelId="{373AD755-68DA-4BF5-9807-A0AF3B44D39B}" type="pres">
      <dgm:prSet presAssocID="{EBCE2EE9-5A8D-4DCF-BC84-B7094A71D8BD}" presName="imageRepeatNode" presStyleLbl="alignAcc1" presStyleIdx="0" presStyleCnt="2" custLinFactNeighborX="5237" custLinFactNeighborY="-1890"/>
      <dgm:spPr>
        <a:xfrm>
          <a:off x="0" y="311730"/>
          <a:ext cx="1755092" cy="1513530"/>
        </a:xfrm>
        <a:prstGeom prst="hexagon">
          <a:avLst>
            <a:gd name="adj" fmla="val 25000"/>
            <a:gd name="vf" fmla="val 115470"/>
          </a:avLst>
        </a:prstGeom>
      </dgm:spPr>
      <dgm:t>
        <a:bodyPr/>
        <a:lstStyle/>
        <a:p>
          <a:endParaRPr lang="zh-CN" altLang="en-US"/>
        </a:p>
      </dgm:t>
    </dgm:pt>
    <dgm:pt modelId="{5C4874E3-4535-4C7F-9BE2-7CAB0DF80654}" type="pres">
      <dgm:prSet presAssocID="{EBCE2EE9-5A8D-4DCF-BC84-B7094A71D8BD}" presName="imageaccent1" presStyleCnt="0"/>
      <dgm:spPr>
        <a:scene3d>
          <a:camera prst="orthographicFront"/>
          <a:lightRig rig="threePt" dir="t"/>
        </a:scene3d>
        <a:sp3d>
          <a:bevelT w="139700" h="139700" prst="divot"/>
        </a:sp3d>
      </dgm:spPr>
    </dgm:pt>
    <dgm:pt modelId="{E78E1D52-9A06-4C3A-B85F-4A84A3583BF1}" type="pres">
      <dgm:prSet presAssocID="{EBCE2EE9-5A8D-4DCF-BC84-B7094A71D8BD}" presName="accentRepeatNode" presStyleLbl="solidAlignAcc1" presStyleIdx="1" presStyleCnt="4" custLinFactX="139304" custLinFactY="-200000" custLinFactNeighborX="200000" custLinFactNeighborY="-265707"/>
      <dgm:spPr>
        <a:xfrm>
          <a:off x="1195926" y="161636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 modelId="{ED730A21-CECA-4465-8E58-5D1B1A478710}" type="pres">
      <dgm:prSet presAssocID="{6AD91F41-9D87-4B28-A90C-000582152DA3}" presName="text2" presStyleCnt="0"/>
      <dgm:spPr>
        <a:scene3d>
          <a:camera prst="orthographicFront"/>
          <a:lightRig rig="threePt" dir="t"/>
        </a:scene3d>
        <a:sp3d>
          <a:bevelT w="139700" h="139700" prst="divot"/>
        </a:sp3d>
      </dgm:spPr>
    </dgm:pt>
    <dgm:pt modelId="{109CB03B-7F17-4F1C-BB03-C84FBAB06190}" type="pres">
      <dgm:prSet presAssocID="{6AD91F41-9D87-4B28-A90C-000582152DA3}" presName="textRepeatNode" presStyleLbl="alignNode1" presStyleIdx="1" presStyleCnt="2" custScaleX="98552" custLinFactNeighborX="1340" custLinFactNeighborY="3192">
        <dgm:presLayoutVars>
          <dgm:chMax val="0"/>
          <dgm:chPref val="0"/>
          <dgm:bulletEnabled val="1"/>
        </dgm:presLayoutVars>
      </dgm:prSet>
      <dgm:spPr>
        <a:xfrm>
          <a:off x="2899837" y="72002"/>
          <a:ext cx="1729679" cy="1513530"/>
        </a:xfrm>
        <a:prstGeom prst="hexagon">
          <a:avLst>
            <a:gd name="adj" fmla="val 25000"/>
            <a:gd name="vf" fmla="val 115470"/>
          </a:avLst>
        </a:prstGeom>
      </dgm:spPr>
      <dgm:t>
        <a:bodyPr/>
        <a:lstStyle/>
        <a:p>
          <a:endParaRPr lang="zh-CN" altLang="en-US"/>
        </a:p>
      </dgm:t>
    </dgm:pt>
    <dgm:pt modelId="{05B7D1AE-E4A6-4276-8A01-37C248CE9D41}" type="pres">
      <dgm:prSet presAssocID="{6AD91F41-9D87-4B28-A90C-000582152DA3}" presName="textaccent2" presStyleCnt="0"/>
      <dgm:spPr>
        <a:scene3d>
          <a:camera prst="orthographicFront"/>
          <a:lightRig rig="threePt" dir="t"/>
        </a:scene3d>
        <a:sp3d>
          <a:bevelT w="139700" h="139700" prst="divot"/>
        </a:sp3d>
      </dgm:spPr>
    </dgm:pt>
    <dgm:pt modelId="{4A919062-BD18-4EFF-97C0-9F2C9198A016}" type="pres">
      <dgm:prSet presAssocID="{6AD91F41-9D87-4B28-A90C-000582152DA3}" presName="accentRepeatNode" presStyleLbl="solidAlignAcc1" presStyleIdx="2" presStyleCnt="4" custLinFactX="100000" custLinFactY="-200000" custLinFactNeighborX="197450" custLinFactNeighborY="-225023"/>
      <dgm:spPr>
        <a:xfrm>
          <a:off x="4131550" y="161636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 modelId="{8D5A2D0B-9F4D-42EA-A183-6B571EC09EFB}" type="pres">
      <dgm:prSet presAssocID="{D5855A68-0427-4E38-8152-3AB06B90D261}" presName="image2" presStyleCnt="0"/>
      <dgm:spPr>
        <a:scene3d>
          <a:camera prst="orthographicFront"/>
          <a:lightRig rig="threePt" dir="t"/>
        </a:scene3d>
        <a:sp3d>
          <a:bevelT w="139700" h="139700" prst="divot"/>
        </a:sp3d>
      </dgm:spPr>
    </dgm:pt>
    <dgm:pt modelId="{B6D904E6-F0C5-42BD-96B4-0E85AFB088BE}" type="pres">
      <dgm:prSet presAssocID="{D5855A68-0427-4E38-8152-3AB06B90D261}" presName="imageRepeatNode" presStyleLbl="alignAcc1" presStyleIdx="1" presStyleCnt="2" custLinFactNeighborX="-300" custLinFactNeighborY="1656"/>
      <dgm:spPr>
        <a:xfrm>
          <a:off x="4403128" y="1180570"/>
          <a:ext cx="1755092" cy="1513530"/>
        </a:xfrm>
        <a:prstGeom prst="hexagon">
          <a:avLst>
            <a:gd name="adj" fmla="val 25000"/>
            <a:gd name="vf" fmla="val 115470"/>
          </a:avLst>
        </a:prstGeom>
      </dgm:spPr>
      <dgm:t>
        <a:bodyPr/>
        <a:lstStyle/>
        <a:p>
          <a:endParaRPr lang="zh-CN" altLang="en-US"/>
        </a:p>
      </dgm:t>
    </dgm:pt>
    <dgm:pt modelId="{BDCD2C9A-EA97-4C07-9072-5B75A320E08B}" type="pres">
      <dgm:prSet presAssocID="{D5855A68-0427-4E38-8152-3AB06B90D261}" presName="imageaccent2" presStyleCnt="0"/>
      <dgm:spPr>
        <a:scene3d>
          <a:camera prst="orthographicFront"/>
          <a:lightRig rig="threePt" dir="t"/>
        </a:scene3d>
        <a:sp3d>
          <a:bevelT w="139700" h="139700" prst="divot"/>
        </a:sp3d>
      </dgm:spPr>
    </dgm:pt>
    <dgm:pt modelId="{452A2E50-1BC1-4B1A-AFB6-B046F1D753A5}" type="pres">
      <dgm:prSet presAssocID="{D5855A68-0427-4E38-8152-3AB06B90D261}" presName="accentRepeatNode" presStyleLbl="solidAlignAcc1" presStyleIdx="3" presStyleCnt="4" custLinFactX="-100000" custLinFactNeighborX="-168192" custLinFactNeighborY="84051"/>
      <dgm:spPr>
        <a:xfrm>
          <a:off x="4457936" y="179545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Lst>
  <dgm:cxnLst>
    <dgm:cxn modelId="{7BFBBD3F-54D6-475F-A960-DF2B0635D8E6}" type="presOf" srcId="{6AD91F41-9D87-4B28-A90C-000582152DA3}" destId="{109CB03B-7F17-4F1C-BB03-C84FBAB06190}" srcOrd="0" destOrd="0" presId="urn:microsoft.com/office/officeart/2008/layout/HexagonCluster"/>
    <dgm:cxn modelId="{D8CF5787-7CAE-4061-959F-663D52453676}" type="presOf" srcId="{7B651952-DF11-414D-8E94-11A720D04309}" destId="{DB5356A4-CD20-4294-A981-D9D284EF1AC8}" srcOrd="0" destOrd="0" presId="urn:microsoft.com/office/officeart/2008/layout/HexagonCluster"/>
    <dgm:cxn modelId="{9F6C44D3-A92E-4DCC-A9E6-B9D9BC4F8AE7}" srcId="{7B651952-DF11-414D-8E94-11A720D04309}" destId="{6AD91F41-9D87-4B28-A90C-000582152DA3}" srcOrd="1" destOrd="0" parTransId="{8423E01E-2225-41F9-A828-73827A594088}" sibTransId="{D5855A68-0427-4E38-8152-3AB06B90D261}"/>
    <dgm:cxn modelId="{F5A9F3F8-4F97-451F-AB9C-FED5617E64AE}" type="presOf" srcId="{4204F26B-3A55-4539-88AD-4D267BEAF0C3}" destId="{63F0DA21-6737-48BB-827B-424778B9EAA1}" srcOrd="0" destOrd="0" presId="urn:microsoft.com/office/officeart/2008/layout/HexagonCluster"/>
    <dgm:cxn modelId="{B25C63F9-0943-4D0B-A8DC-DD2CE07DE4CE}" type="presOf" srcId="{D5855A68-0427-4E38-8152-3AB06B90D261}" destId="{B6D904E6-F0C5-42BD-96B4-0E85AFB088BE}" srcOrd="0" destOrd="0" presId="urn:microsoft.com/office/officeart/2008/layout/HexagonCluster"/>
    <dgm:cxn modelId="{F74984AD-8116-4033-8F14-8A8B33B77ABC}" type="presOf" srcId="{EBCE2EE9-5A8D-4DCF-BC84-B7094A71D8BD}" destId="{373AD755-68DA-4BF5-9807-A0AF3B44D39B}" srcOrd="0" destOrd="0" presId="urn:microsoft.com/office/officeart/2008/layout/HexagonCluster"/>
    <dgm:cxn modelId="{194C7425-4535-40C9-8BC2-F3293B534CF4}" srcId="{7B651952-DF11-414D-8E94-11A720D04309}" destId="{4204F26B-3A55-4539-88AD-4D267BEAF0C3}" srcOrd="0" destOrd="0" parTransId="{8896E334-0F0D-4FDC-9C6A-FBCB43EA4DBB}" sibTransId="{EBCE2EE9-5A8D-4DCF-BC84-B7094A71D8BD}"/>
    <dgm:cxn modelId="{5E623BE1-7D59-4209-ABBE-9BC9D13371D9}" type="presParOf" srcId="{DB5356A4-CD20-4294-A981-D9D284EF1AC8}" destId="{DECBA780-AF2F-4ECD-91CC-93FBA12D928B}" srcOrd="0" destOrd="0" presId="urn:microsoft.com/office/officeart/2008/layout/HexagonCluster"/>
    <dgm:cxn modelId="{42A501EC-8CDC-4DD9-AF97-6ED314321296}" type="presParOf" srcId="{DECBA780-AF2F-4ECD-91CC-93FBA12D928B}" destId="{63F0DA21-6737-48BB-827B-424778B9EAA1}" srcOrd="0" destOrd="0" presId="urn:microsoft.com/office/officeart/2008/layout/HexagonCluster"/>
    <dgm:cxn modelId="{2B2BEC1A-493D-4BAF-BB21-BACE6EEF4981}" type="presParOf" srcId="{DB5356A4-CD20-4294-A981-D9D284EF1AC8}" destId="{A70601C7-A116-4B80-8628-B636CB46E395}" srcOrd="1" destOrd="0" presId="urn:microsoft.com/office/officeart/2008/layout/HexagonCluster"/>
    <dgm:cxn modelId="{F52BAE40-B4D8-4ED6-AC80-97C713BBDD07}" type="presParOf" srcId="{A70601C7-A116-4B80-8628-B636CB46E395}" destId="{18785B9D-0F5B-40B6-B477-82C597640808}" srcOrd="0" destOrd="0" presId="urn:microsoft.com/office/officeart/2008/layout/HexagonCluster"/>
    <dgm:cxn modelId="{7E3FDF37-7743-42E5-8C88-1A0AB7810401}" type="presParOf" srcId="{DB5356A4-CD20-4294-A981-D9D284EF1AC8}" destId="{7F6DFD73-FBBC-4BA2-B7D2-9C25D56AA372}" srcOrd="2" destOrd="0" presId="urn:microsoft.com/office/officeart/2008/layout/HexagonCluster"/>
    <dgm:cxn modelId="{5B38270F-D987-4D5E-8237-1A09B4A482EA}" type="presParOf" srcId="{7F6DFD73-FBBC-4BA2-B7D2-9C25D56AA372}" destId="{373AD755-68DA-4BF5-9807-A0AF3B44D39B}" srcOrd="0" destOrd="0" presId="urn:microsoft.com/office/officeart/2008/layout/HexagonCluster"/>
    <dgm:cxn modelId="{C6F912AD-9F5B-443B-94DC-C03730591173}" type="presParOf" srcId="{DB5356A4-CD20-4294-A981-D9D284EF1AC8}" destId="{5C4874E3-4535-4C7F-9BE2-7CAB0DF80654}" srcOrd="3" destOrd="0" presId="urn:microsoft.com/office/officeart/2008/layout/HexagonCluster"/>
    <dgm:cxn modelId="{EA4FDAFD-EDB8-4BE9-9F25-3FBF9200A48A}" type="presParOf" srcId="{5C4874E3-4535-4C7F-9BE2-7CAB0DF80654}" destId="{E78E1D52-9A06-4C3A-B85F-4A84A3583BF1}" srcOrd="0" destOrd="0" presId="urn:microsoft.com/office/officeart/2008/layout/HexagonCluster"/>
    <dgm:cxn modelId="{BF9E6398-D26F-4266-A084-F82731E4884F}" type="presParOf" srcId="{DB5356A4-CD20-4294-A981-D9D284EF1AC8}" destId="{ED730A21-CECA-4465-8E58-5D1B1A478710}" srcOrd="4" destOrd="0" presId="urn:microsoft.com/office/officeart/2008/layout/HexagonCluster"/>
    <dgm:cxn modelId="{00DFA41C-1D4F-47F2-84B4-8EB590269F8B}" type="presParOf" srcId="{ED730A21-CECA-4465-8E58-5D1B1A478710}" destId="{109CB03B-7F17-4F1C-BB03-C84FBAB06190}" srcOrd="0" destOrd="0" presId="urn:microsoft.com/office/officeart/2008/layout/HexagonCluster"/>
    <dgm:cxn modelId="{8758ECBE-B3BF-4663-812B-40A41C16BD07}" type="presParOf" srcId="{DB5356A4-CD20-4294-A981-D9D284EF1AC8}" destId="{05B7D1AE-E4A6-4276-8A01-37C248CE9D41}" srcOrd="5" destOrd="0" presId="urn:microsoft.com/office/officeart/2008/layout/HexagonCluster"/>
    <dgm:cxn modelId="{D87F2C7F-8B12-4316-81AA-9E3B9740765B}" type="presParOf" srcId="{05B7D1AE-E4A6-4276-8A01-37C248CE9D41}" destId="{4A919062-BD18-4EFF-97C0-9F2C9198A016}" srcOrd="0" destOrd="0" presId="urn:microsoft.com/office/officeart/2008/layout/HexagonCluster"/>
    <dgm:cxn modelId="{4F62CF0A-DABB-41BB-95C4-E5186F1D49C0}" type="presParOf" srcId="{DB5356A4-CD20-4294-A981-D9D284EF1AC8}" destId="{8D5A2D0B-9F4D-42EA-A183-6B571EC09EFB}" srcOrd="6" destOrd="0" presId="urn:microsoft.com/office/officeart/2008/layout/HexagonCluster"/>
    <dgm:cxn modelId="{9281B2D5-D2CF-46CB-A96A-C41F620DE951}" type="presParOf" srcId="{8D5A2D0B-9F4D-42EA-A183-6B571EC09EFB}" destId="{B6D904E6-F0C5-42BD-96B4-0E85AFB088BE}" srcOrd="0" destOrd="0" presId="urn:microsoft.com/office/officeart/2008/layout/HexagonCluster"/>
    <dgm:cxn modelId="{0C5DEC67-6E89-4D6A-AB93-312F138A9240}" type="presParOf" srcId="{DB5356A4-CD20-4294-A981-D9D284EF1AC8}" destId="{BDCD2C9A-EA97-4C07-9072-5B75A320E08B}" srcOrd="7" destOrd="0" presId="urn:microsoft.com/office/officeart/2008/layout/HexagonCluster"/>
    <dgm:cxn modelId="{D754CAC5-A210-45DD-A44E-1BE2BD75453F}" type="presParOf" srcId="{BDCD2C9A-EA97-4C07-9072-5B75A320E08B}" destId="{452A2E50-1BC1-4B1A-AFB6-B046F1D753A5}"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0DA21-6737-48BB-827B-424778B9EAA1}">
      <dsp:nvSpPr>
        <dsp:cNvPr id="0" name=""/>
        <dsp:cNvSpPr/>
      </dsp:nvSpPr>
      <dsp:spPr>
        <a:xfrm>
          <a:off x="1149686" y="1165225"/>
          <a:ext cx="1374992" cy="1185745"/>
        </a:xfrm>
        <a:prstGeom prst="hexagon">
          <a:avLst>
            <a:gd name="adj" fmla="val 25000"/>
            <a:gd name="vf" fmla="val 115470"/>
          </a:avLst>
        </a:prstGeom>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miter lim="800000"/>
        </a:ln>
        <a:effectLst>
          <a:glow rad="228600">
            <a:srgbClr val="7030A0">
              <a:alpha val="40000"/>
            </a:srgb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0" tIns="62230" rIns="0" bIns="62230" numCol="1" spcCol="1270" anchor="ctr" anchorCtr="0">
          <a:noAutofit/>
        </a:bodyPr>
        <a:lstStyle/>
        <a:p>
          <a:pPr lvl="0" algn="ctr" defTabSz="2178050">
            <a:lnSpc>
              <a:spcPct val="90000"/>
            </a:lnSpc>
            <a:spcBef>
              <a:spcPct val="0"/>
            </a:spcBef>
            <a:spcAft>
              <a:spcPct val="35000"/>
            </a:spcAft>
          </a:pPr>
          <a:endParaRPr lang="zh-CN" altLang="en-US" sz="4900" kern="1200" dirty="0">
            <a:solidFill>
              <a:sysClr val="window" lastClr="FFFFFF"/>
            </a:solidFill>
            <a:latin typeface="Calibri"/>
            <a:ea typeface="宋体" panose="02010600030101010101" pitchFamily="2" charset="-122"/>
            <a:cs typeface="+mn-cs"/>
          </a:endParaRPr>
        </a:p>
      </dsp:txBody>
      <dsp:txXfrm>
        <a:off x="1363081" y="1349249"/>
        <a:ext cx="948202" cy="817697"/>
      </dsp:txXfrm>
    </dsp:sp>
    <dsp:sp modelId="{18785B9D-0F5B-40B6-B477-82C597640808}">
      <dsp:nvSpPr>
        <dsp:cNvPr id="0" name=""/>
        <dsp:cNvSpPr/>
      </dsp:nvSpPr>
      <dsp:spPr>
        <a:xfrm>
          <a:off x="805081" y="1918232"/>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373AD755-68DA-4BF5-9807-A0AF3B44D39B}">
      <dsp:nvSpPr>
        <dsp:cNvPr id="0" name=""/>
        <dsp:cNvSpPr/>
      </dsp:nvSpPr>
      <dsp:spPr>
        <a:xfrm>
          <a:off x="72008" y="504056"/>
          <a:ext cx="1374992" cy="1185745"/>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a:ln w="25400" cap="flat" cmpd="sng" algn="ctr">
          <a:solidFill>
            <a:srgbClr val="4F81BD">
              <a:hueOff val="0"/>
              <a:satOff val="0"/>
              <a:lumOff val="0"/>
              <a:alphaOff val="0"/>
            </a:srgbClr>
          </a:solidFill>
          <a:prstDash val="solid"/>
          <a:miter lim="800000"/>
        </a:ln>
        <a:effectLst>
          <a:glow rad="101600">
            <a:srgbClr val="FFC000">
              <a:alpha val="40000"/>
            </a:srgb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E78E1D52-9A06-4C3A-B85F-4A84A3583BF1}">
      <dsp:nvSpPr>
        <dsp:cNvPr id="0" name=""/>
        <dsp:cNvSpPr/>
      </dsp:nvSpPr>
      <dsp:spPr>
        <a:xfrm>
          <a:off x="1482040" y="902794"/>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109CB03B-7F17-4F1C-BB03-C84FBAB06190}">
      <dsp:nvSpPr>
        <dsp:cNvPr id="0" name=""/>
        <dsp:cNvSpPr/>
      </dsp:nvSpPr>
      <dsp:spPr>
        <a:xfrm>
          <a:off x="2328236" y="564315"/>
          <a:ext cx="1355082" cy="1185745"/>
        </a:xfrm>
        <a:prstGeom prst="hexagon">
          <a:avLst>
            <a:gd name="adj" fmla="val 25000"/>
            <a:gd name="vf" fmla="val 115470"/>
          </a:avLst>
        </a:prstGeom>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miter lim="800000"/>
        </a:ln>
        <a:effectLst>
          <a:glow rad="139700">
            <a:srgbClr val="FF0000">
              <a:alpha val="40000"/>
            </a:srgb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0" tIns="62230" rIns="0" bIns="62230" numCol="1" spcCol="1270" anchor="ctr" anchorCtr="0">
          <a:noAutofit/>
        </a:bodyPr>
        <a:lstStyle/>
        <a:p>
          <a:pPr lvl="0" algn="ctr" defTabSz="2178050">
            <a:lnSpc>
              <a:spcPct val="90000"/>
            </a:lnSpc>
            <a:spcBef>
              <a:spcPct val="0"/>
            </a:spcBef>
            <a:spcAft>
              <a:spcPct val="35000"/>
            </a:spcAft>
          </a:pPr>
          <a:endParaRPr lang="zh-CN" altLang="en-US" sz="4900" kern="1200" dirty="0">
            <a:solidFill>
              <a:sysClr val="window" lastClr="FFFFFF"/>
            </a:solidFill>
            <a:latin typeface="Calibri"/>
            <a:ea typeface="宋体" panose="02010600030101010101" pitchFamily="2" charset="-122"/>
            <a:cs typeface="+mn-cs"/>
          </a:endParaRPr>
        </a:p>
      </dsp:txBody>
      <dsp:txXfrm>
        <a:off x="2539972" y="749591"/>
        <a:ext cx="931610" cy="815193"/>
      </dsp:txXfrm>
    </dsp:sp>
    <dsp:sp modelId="{4A919062-BD18-4EFF-97C0-9F2C9198A016}">
      <dsp:nvSpPr>
        <dsp:cNvPr id="0" name=""/>
        <dsp:cNvSpPr/>
      </dsp:nvSpPr>
      <dsp:spPr>
        <a:xfrm>
          <a:off x="3714655" y="959207"/>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B6D904E6-F0C5-42BD-96B4-0E85AFB088BE}">
      <dsp:nvSpPr>
        <dsp:cNvPr id="0" name=""/>
        <dsp:cNvSpPr/>
      </dsp:nvSpPr>
      <dsp:spPr>
        <a:xfrm>
          <a:off x="3445418" y="1184861"/>
          <a:ext cx="1374992" cy="1185745"/>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4000" b="-24000"/>
          </a:stretch>
        </a:blipFill>
        <a:ln w="25400" cap="flat" cmpd="sng" algn="ctr">
          <a:solidFill>
            <a:srgbClr val="4F81BD">
              <a:hueOff val="0"/>
              <a:satOff val="0"/>
              <a:lumOff val="0"/>
              <a:alphaOff val="0"/>
            </a:srgbClr>
          </a:solidFill>
          <a:prstDash val="solid"/>
          <a:miter lim="800000"/>
        </a:ln>
        <a:effectLst>
          <a:glow rad="139700">
            <a:schemeClr val="accent6">
              <a:lumMod val="60000"/>
              <a:lumOff val="40000"/>
              <a:alpha val="40000"/>
            </a:scheme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452A2E50-1BC1-4B1A-AFB6-B046F1D753A5}">
      <dsp:nvSpPr>
        <dsp:cNvPr id="0" name=""/>
        <dsp:cNvSpPr/>
      </dsp:nvSpPr>
      <dsp:spPr>
        <a:xfrm>
          <a:off x="3061612" y="1805405"/>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pPr>
              <a:defRPr/>
            </a:pPr>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pPr>
              <a:defRPr/>
            </a:pPr>
            <a:fld id="{B96D022A-D747-43A4-8788-B86006E41700}" type="datetimeFigureOut">
              <a:rPr lang="zh-CN" altLang="en-US" smtClean="0"/>
              <a:pPr>
                <a:defRPr/>
              </a:pPr>
              <a:t>2014/12/2</a:t>
            </a:fld>
            <a:endParaRPr lang="zh-CN" altLang="en-US" dirty="0"/>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dirty="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pPr>
              <a:defRPr/>
            </a:pPr>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pPr>
              <a:defRPr/>
            </a:pPr>
            <a:fld id="{C1D9F786-0DE3-4FB6-B9CE-BB5CBE0430C9}" type="slidenum">
              <a:rPr lang="zh-CN" altLang="en-US" smtClean="0"/>
              <a:pPr>
                <a:defRPr/>
              </a:pPr>
              <a:t>‹#›</a:t>
            </a:fld>
            <a:endParaRPr lang="zh-CN" altLang="en-US" dirty="0"/>
          </a:p>
        </p:txBody>
      </p:sp>
    </p:spTree>
    <p:extLst>
      <p:ext uri="{BB962C8B-B14F-4D97-AF65-F5344CB8AC3E}">
        <p14:creationId xmlns:p14="http://schemas.microsoft.com/office/powerpoint/2010/main" val="1977067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微软雅黑" pitchFamily="34" charset="-122"/>
        <a:cs typeface="+mn-cs"/>
      </a:defRPr>
    </a:lvl1pPr>
    <a:lvl2pPr marL="457200" algn="l" rtl="0" eaLnBrk="0" fontAlgn="base" hangingPunct="0">
      <a:spcBef>
        <a:spcPct val="30000"/>
      </a:spcBef>
      <a:spcAft>
        <a:spcPct val="0"/>
      </a:spcAft>
      <a:defRPr sz="1200" kern="1200">
        <a:solidFill>
          <a:schemeClr val="tx1"/>
        </a:solidFill>
        <a:latin typeface="+mn-lt"/>
        <a:ea typeface="微软雅黑" pitchFamily="34" charset="-122"/>
        <a:cs typeface="+mn-cs"/>
      </a:defRPr>
    </a:lvl2pPr>
    <a:lvl3pPr marL="914400" algn="l" rtl="0" eaLnBrk="0" fontAlgn="base" hangingPunct="0">
      <a:spcBef>
        <a:spcPct val="30000"/>
      </a:spcBef>
      <a:spcAft>
        <a:spcPct val="0"/>
      </a:spcAft>
      <a:defRPr sz="1200" kern="1200">
        <a:solidFill>
          <a:schemeClr val="tx1"/>
        </a:solidFill>
        <a:latin typeface="+mn-lt"/>
        <a:ea typeface="微软雅黑" pitchFamily="34" charset="-122"/>
        <a:cs typeface="+mn-cs"/>
      </a:defRPr>
    </a:lvl3pPr>
    <a:lvl4pPr marL="1371600" algn="l" rtl="0" eaLnBrk="0" fontAlgn="base" hangingPunct="0">
      <a:spcBef>
        <a:spcPct val="30000"/>
      </a:spcBef>
      <a:spcAft>
        <a:spcPct val="0"/>
      </a:spcAft>
      <a:defRPr sz="1200" kern="1200">
        <a:solidFill>
          <a:schemeClr val="tx1"/>
        </a:solidFill>
        <a:latin typeface="+mn-lt"/>
        <a:ea typeface="微软雅黑" pitchFamily="34" charset="-122"/>
        <a:cs typeface="+mn-cs"/>
      </a:defRPr>
    </a:lvl4pPr>
    <a:lvl5pPr marL="1828800" algn="l" rtl="0" eaLnBrk="0" fontAlgn="base" hangingPunct="0">
      <a:spcBef>
        <a:spcPct val="30000"/>
      </a:spcBef>
      <a:spcAft>
        <a:spcPct val="0"/>
      </a:spcAft>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gradFill flip="none" rotWithShape="1">
          <a:gsLst>
            <a:gs pos="30000">
              <a:schemeClr val="accent1">
                <a:lumMod val="63000"/>
              </a:schemeClr>
            </a:gs>
            <a:gs pos="100000">
              <a:srgbClr val="A5C9F4">
                <a:lumMod val="33000"/>
              </a:srgbClr>
            </a:gs>
            <a:gs pos="34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14" name="组合 1"/>
          <p:cNvGrpSpPr>
            <a:grpSpLocks/>
          </p:cNvGrpSpPr>
          <p:nvPr userDrawn="1"/>
        </p:nvGrpSpPr>
        <p:grpSpPr bwMode="auto">
          <a:xfrm>
            <a:off x="6084168" y="476672"/>
            <a:ext cx="2617787" cy="1223157"/>
            <a:chOff x="-1132669" y="101366"/>
            <a:chExt cx="2617907" cy="1223080"/>
          </a:xfrm>
        </p:grpSpPr>
        <p:sp>
          <p:nvSpPr>
            <p:cNvPr id="15" name="TextBox 7"/>
            <p:cNvSpPr txBox="1">
              <a:spLocks noChangeArrowheads="1"/>
            </p:cNvSpPr>
            <p:nvPr/>
          </p:nvSpPr>
          <p:spPr bwMode="auto">
            <a:xfrm>
              <a:off x="-1132669" y="800604"/>
              <a:ext cx="2617907" cy="52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b="1">
                  <a:solidFill>
                    <a:srgbClr val="0000CC"/>
                  </a:solidFill>
                  <a:latin typeface="Times New Roman" pitchFamily="18" charset="0"/>
                  <a:ea typeface="宋体" pitchFamily="2" charset="-122"/>
                </a:defRPr>
              </a:lvl1pPr>
              <a:lvl2pPr marL="742950" indent="-285750">
                <a:defRPr kumimoji="1" sz="2800" b="1">
                  <a:solidFill>
                    <a:srgbClr val="0000CC"/>
                  </a:solidFill>
                  <a:latin typeface="Times New Roman" pitchFamily="18" charset="0"/>
                  <a:ea typeface="宋体" pitchFamily="2" charset="-122"/>
                </a:defRPr>
              </a:lvl2pPr>
              <a:lvl3pPr marL="1143000" indent="-228600">
                <a:defRPr kumimoji="1" sz="2800" b="1">
                  <a:solidFill>
                    <a:srgbClr val="0000CC"/>
                  </a:solidFill>
                  <a:latin typeface="Times New Roman" pitchFamily="18" charset="0"/>
                  <a:ea typeface="宋体" pitchFamily="2" charset="-122"/>
                </a:defRPr>
              </a:lvl3pPr>
              <a:lvl4pPr marL="1600200" indent="-228600">
                <a:defRPr kumimoji="1" sz="2800" b="1">
                  <a:solidFill>
                    <a:srgbClr val="0000CC"/>
                  </a:solidFill>
                  <a:latin typeface="Times New Roman" pitchFamily="18" charset="0"/>
                  <a:ea typeface="宋体" pitchFamily="2" charset="-122"/>
                </a:defRPr>
              </a:lvl4pPr>
              <a:lvl5pPr marL="2057400" indent="-228600">
                <a:defRPr kumimoji="1" sz="2800" b="1">
                  <a:solidFill>
                    <a:srgbClr val="0000CC"/>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9pPr>
            </a:lstStyle>
            <a:p>
              <a:pPr fontAlgn="auto">
                <a:spcBef>
                  <a:spcPts val="0"/>
                </a:spcBef>
                <a:spcAft>
                  <a:spcPts val="0"/>
                </a:spcAft>
                <a:buFont typeface="Arial" charset="0"/>
                <a:buNone/>
                <a:defRPr/>
              </a:pPr>
              <a:r>
                <a:rPr lang="zh-CN" altLang="en-US" sz="2000" kern="0" dirty="0">
                  <a:solidFill>
                    <a:srgbClr val="FFFF00"/>
                  </a:solidFill>
                  <a:latin typeface="方正舒体" pitchFamily="2" charset="-122"/>
                  <a:ea typeface="方正舒体" pitchFamily="2" charset="-122"/>
                </a:rPr>
                <a:t>霍山县高级职业</a:t>
              </a:r>
              <a:r>
                <a:rPr lang="zh-CN" altLang="en-US" sz="2000" kern="0" dirty="0" smtClean="0">
                  <a:solidFill>
                    <a:srgbClr val="FFFF00"/>
                  </a:solidFill>
                  <a:latin typeface="方正舒体" pitchFamily="2" charset="-122"/>
                  <a:ea typeface="方正舒体" pitchFamily="2" charset="-122"/>
                </a:rPr>
                <a:t>中学</a:t>
              </a:r>
              <a:endParaRPr lang="en-US" altLang="zh-CN" sz="2000" kern="0" dirty="0" smtClean="0">
                <a:solidFill>
                  <a:srgbClr val="FFFF00"/>
                </a:solidFill>
                <a:latin typeface="方正舒体" pitchFamily="2" charset="-122"/>
                <a:ea typeface="方正舒体" pitchFamily="2" charset="-122"/>
              </a:endParaRPr>
            </a:p>
            <a:p>
              <a:pPr fontAlgn="auto">
                <a:spcBef>
                  <a:spcPts val="0"/>
                </a:spcBef>
                <a:spcAft>
                  <a:spcPts val="0"/>
                </a:spcAft>
                <a:buFont typeface="Arial" charset="0"/>
                <a:buNone/>
                <a:defRPr/>
              </a:pPr>
              <a:r>
                <a:rPr lang="en-US" altLang="zh-CN" sz="800" b="0" kern="0" dirty="0" smtClean="0">
                  <a:solidFill>
                    <a:srgbClr val="FFFF00"/>
                  </a:solidFill>
                  <a:latin typeface="Aharoni" pitchFamily="2" charset="-79"/>
                  <a:cs typeface="Aharoni" pitchFamily="2" charset="-79"/>
                </a:rPr>
                <a:t> Huo shan </a:t>
              </a:r>
              <a:r>
                <a:rPr lang="en-US" altLang="zh-CN" sz="800" b="0" kern="0" dirty="0">
                  <a:solidFill>
                    <a:srgbClr val="FFFF00"/>
                  </a:solidFill>
                  <a:latin typeface="Aharoni" pitchFamily="2" charset="-79"/>
                  <a:cs typeface="Aharoni" pitchFamily="2" charset="-79"/>
                </a:rPr>
                <a:t>county senior vocational </a:t>
              </a:r>
              <a:r>
                <a:rPr lang="en-US" altLang="zh-CN" sz="800" b="0" kern="0" dirty="0" smtClean="0">
                  <a:solidFill>
                    <a:srgbClr val="FFFF00"/>
                  </a:solidFill>
                  <a:latin typeface="Aharoni" pitchFamily="2" charset="-79"/>
                  <a:cs typeface="Aharoni" pitchFamily="2" charset="-79"/>
                </a:rPr>
                <a:t>middle school</a:t>
              </a:r>
              <a:endParaRPr lang="en-US" altLang="zh-CN" sz="800" b="0" kern="0" dirty="0" smtClean="0">
                <a:solidFill>
                  <a:srgbClr val="FFFF00"/>
                </a:solidFill>
                <a:latin typeface="Aharoni" pitchFamily="2" charset="-79"/>
                <a:ea typeface="方正舒体" pitchFamily="2" charset="-122"/>
                <a:cs typeface="Aharoni" pitchFamily="2" charset="-79"/>
              </a:endParaRPr>
            </a:p>
          </p:txBody>
        </p:sp>
        <p:pic>
          <p:nvPicPr>
            <p:cNvPr id="16" name="Picture 11"/>
            <p:cNvPicPr>
              <a:picLocks noChangeAspect="1" noChangeArrowheads="1"/>
            </p:cNvPicPr>
            <p:nvPr/>
          </p:nvPicPr>
          <p:blipFill>
            <a:blip r:embed="rId2">
              <a:clrChange>
                <a:clrFrom>
                  <a:srgbClr val="080848"/>
                </a:clrFrom>
                <a:clrTo>
                  <a:srgbClr val="080848">
                    <a:alpha val="0"/>
                  </a:srgbClr>
                </a:clrTo>
              </a:clrChange>
              <a:biLevel thresh="75000"/>
              <a:extLst>
                <a:ext uri="{BEBA8EAE-BF5A-486C-A8C5-ECC9F3942E4B}">
                  <a14:imgProps xmlns:a14="http://schemas.microsoft.com/office/drawing/2010/main">
                    <a14:imgLayer r:embed="rId3">
                      <a14:imgEffect>
                        <a14:colorTemperature colorTemp="2472"/>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7943" y="101366"/>
              <a:ext cx="890998" cy="72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1" name="图示 20"/>
          <p:cNvGraphicFramePr/>
          <p:nvPr userDrawn="1">
            <p:extLst/>
          </p:nvPr>
        </p:nvGraphicFramePr>
        <p:xfrm>
          <a:off x="1907704" y="1844824"/>
          <a:ext cx="4824536" cy="2877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623313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987426"/>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KSO_BC2"/>
          <p:cNvSpPr>
            <a:spLocks noGrp="1"/>
          </p:cNvSpPr>
          <p:nvPr>
            <p:ph type="body" sz="half" idx="2"/>
          </p:nvPr>
        </p:nvSpPr>
        <p:spPr>
          <a:xfrm>
            <a:off x="934644"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6"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7"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FC6CAA68-00BF-480F-99B8-CFA6B5D852F0}"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22729699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a:xfrm>
            <a:off x="339725" y="1044575"/>
            <a:ext cx="8361363" cy="5192713"/>
          </a:xfrm>
          <a:prstGeom prst="rect">
            <a:avLst/>
          </a:prstGeo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EB618D30-7B2A-4395-B20C-A4046AEDEC74}"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34915589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a:prstGeom prst="rect">
            <a:avLst/>
          </a:prstGeo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585381" y="365125"/>
            <a:ext cx="5949952" cy="5811838"/>
          </a:xfrm>
          <a:prstGeom prst="rect">
            <a:avLst/>
          </a:prstGeo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6F9820A-1FDE-456A-8CCA-8221FA7B5DF7}"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29427119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dirty="0"/>
          </a:p>
        </p:txBody>
      </p:sp>
      <p:sp>
        <p:nvSpPr>
          <p:cNvPr id="9" name="目录条目"/>
          <p:cNvSpPr>
            <a:spLocks noGrp="1"/>
          </p:cNvSpPr>
          <p:nvPr>
            <p:ph type="body" sz="quarter" idx="13"/>
          </p:nvPr>
        </p:nvSpPr>
        <p:spPr>
          <a:xfrm>
            <a:off x="628650" y="1328738"/>
            <a:ext cx="7886700" cy="4749800"/>
          </a:xfrm>
          <a:prstGeom prst="rect">
            <a:avLst/>
          </a:prstGeo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zh-CN" altLang="en-US" smtClean="0"/>
              <a:t>单击此处编辑母版文本样式</a:t>
            </a:r>
          </a:p>
        </p:txBody>
      </p:sp>
      <p:sp>
        <p:nvSpPr>
          <p:cNvPr id="4" name="日期占位符 2"/>
          <p:cNvSpPr>
            <a:spLocks noGrp="1"/>
          </p:cNvSpPr>
          <p:nvPr>
            <p:ph type="dt" sz="half" idx="14"/>
          </p:nvPr>
        </p:nvSpPr>
        <p:spPr/>
        <p:txBody>
          <a:bodyPr/>
          <a:lstStyle>
            <a:lvl1pPr>
              <a:defRPr/>
            </a:lvl1pPr>
          </a:lstStyle>
          <a:p>
            <a:pPr>
              <a:defRPr/>
            </a:pPr>
            <a:endParaRPr lang="zh-CN" altLang="zh-CN">
              <a:solidFill>
                <a:srgbClr val="47494B">
                  <a:tint val="75000"/>
                </a:srgbClr>
              </a:solidFill>
            </a:endParaRPr>
          </a:p>
        </p:txBody>
      </p:sp>
      <p:sp>
        <p:nvSpPr>
          <p:cNvPr id="5" name="页脚占位符 3"/>
          <p:cNvSpPr>
            <a:spLocks noGrp="1"/>
          </p:cNvSpPr>
          <p:nvPr>
            <p:ph type="ftr" sz="quarter" idx="15"/>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6" name="灯片编号占位符 4"/>
          <p:cNvSpPr>
            <a:spLocks noGrp="1"/>
          </p:cNvSpPr>
          <p:nvPr>
            <p:ph type="sldNum" sz="quarter" idx="16"/>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D5C98EB5-A64A-4CF9-9484-72F57086931E}"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38350209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C9A363EC-11CB-428F-98EC-20A34952979C}"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685234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001718C-9A00-49C9-AB3E-A2700A69F72D}"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38781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982834D-FB12-4EBF-BF08-4E88C090FF74}"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18410422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FFE7305B-85DF-4478-8B8A-6EEAEF9667C1}"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4084506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C7B78A7F-EC0A-4938-8CA2-460132A91A85}"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2843266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98DD22E6-FB54-4CD1-8F3A-5EAD269F07B1}"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1474058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BC1"/>
          <p:cNvSpPr>
            <a:spLocks noGrp="1"/>
          </p:cNvSpPr>
          <p:nvPr>
            <p:ph idx="1"/>
          </p:nvPr>
        </p:nvSpPr>
        <p:spPr>
          <a:xfrm>
            <a:off x="339725" y="1044575"/>
            <a:ext cx="8361363" cy="5192713"/>
          </a:xfrm>
          <a:prstGeom prst="rect">
            <a:avLst/>
          </a:prstGeom>
        </p:spPr>
        <p:txBody>
          <a:bodyPr/>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A5355835-FDAF-4410-B11B-A293EB17999E}"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30623971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25616667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4075217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399685716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69488004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190769547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379257497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8683513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1963775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88593688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pPr>
                <a:defRPr/>
              </a:pPr>
              <a:t>2014/12/2</a:t>
            </a:fld>
            <a:endParaRPr lang="zh-CN" altLang="en-US"/>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pPr>
                <a:defRPr/>
              </a:pPr>
              <a:t>‹#›</a:t>
            </a:fld>
            <a:endParaRPr lang="zh-CN" altLang="en-US"/>
          </a:p>
        </p:txBody>
      </p:sp>
    </p:spTree>
    <p:extLst>
      <p:ext uri="{BB962C8B-B14F-4D97-AF65-F5344CB8AC3E}">
        <p14:creationId xmlns:p14="http://schemas.microsoft.com/office/powerpoint/2010/main" val="14380599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31999"/>
            <a:ext cx="5995988" cy="1235075"/>
          </a:xfrm>
          <a:prstGeom prst="rect">
            <a:avLst/>
          </a:prstGeom>
        </p:spPr>
        <p:txBody>
          <a:bodyPr anchor="b">
            <a:normAutofit/>
          </a:bodyPr>
          <a:lstStyle>
            <a:lvl1pPr algn="ctr">
              <a:defRPr sz="3600"/>
            </a:lvl1pPr>
          </a:lstStyle>
          <a:p>
            <a:r>
              <a:rPr lang="zh-CN" altLang="en-US" smtClean="0"/>
              <a:t>单击此处编辑母版标题样式</a:t>
            </a:r>
            <a:endParaRPr lang="en-US" dirty="0"/>
          </a:p>
        </p:txBody>
      </p:sp>
      <p:sp>
        <p:nvSpPr>
          <p:cNvPr id="3" name="KSO_ST2"/>
          <p:cNvSpPr>
            <a:spLocks noGrp="1"/>
          </p:cNvSpPr>
          <p:nvPr>
            <p:ph type="body" idx="1"/>
          </p:nvPr>
        </p:nvSpPr>
        <p:spPr>
          <a:xfrm>
            <a:off x="3043648" y="3294063"/>
            <a:ext cx="3056704" cy="380954"/>
          </a:xfrm>
          <a:prstGeom prst="roundRect">
            <a:avLst>
              <a:gd name="adj" fmla="val 23716"/>
            </a:avLst>
          </a:prstGeom>
          <a:ln w="12700">
            <a:solidFill>
              <a:schemeClr val="accent1"/>
            </a:solidFill>
          </a:ln>
        </p:spPr>
        <p:txBody>
          <a:bodyPr anchor="ctr">
            <a:normAutofit/>
          </a:bodyPr>
          <a:lstStyle>
            <a:lvl1pPr marL="0" indent="0" algn="ctr">
              <a:buNone/>
              <a:defRPr sz="16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3E9FB0E7-EEC2-44D4-91EA-EC8E2146FEC8}"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15754187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31999"/>
            <a:ext cx="5995988" cy="1235075"/>
          </a:xfrm>
          <a:prstGeom prst="rect">
            <a:avLst/>
          </a:prstGeom>
        </p:spPr>
        <p:txBody>
          <a:bodyPr anchor="b">
            <a:normAutofit/>
          </a:bodyPr>
          <a:lstStyle>
            <a:lvl1pPr algn="ctr">
              <a:defRPr sz="3600"/>
            </a:lvl1pPr>
          </a:lstStyle>
          <a:p>
            <a:r>
              <a:rPr lang="zh-CN" altLang="en-US" smtClean="0"/>
              <a:t>单击此处编辑母版标题样式</a:t>
            </a:r>
            <a:endParaRPr lang="en-US" dirty="0"/>
          </a:p>
        </p:txBody>
      </p:sp>
      <p:sp>
        <p:nvSpPr>
          <p:cNvPr id="3" name="KSO_ST2"/>
          <p:cNvSpPr>
            <a:spLocks noGrp="1"/>
          </p:cNvSpPr>
          <p:nvPr>
            <p:ph type="body" idx="1"/>
          </p:nvPr>
        </p:nvSpPr>
        <p:spPr>
          <a:xfrm>
            <a:off x="3043648" y="3294063"/>
            <a:ext cx="3056704" cy="380954"/>
          </a:xfrm>
          <a:prstGeom prst="roundRect">
            <a:avLst>
              <a:gd name="adj" fmla="val 23716"/>
            </a:avLst>
          </a:prstGeom>
          <a:ln w="12700">
            <a:solidFill>
              <a:schemeClr val="accent1"/>
            </a:solidFill>
          </a:ln>
        </p:spPr>
        <p:txBody>
          <a:bodyPr anchor="ctr">
            <a:normAutofit/>
          </a:bodyPr>
          <a:lstStyle>
            <a:lvl1pPr marL="0" indent="0" algn="ctr">
              <a:buNone/>
              <a:defRPr sz="16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7" name="文本占位符 7"/>
          <p:cNvSpPr>
            <a:spLocks noGrp="1"/>
          </p:cNvSpPr>
          <p:nvPr>
            <p:ph type="body" sz="quarter" idx="13"/>
          </p:nvPr>
        </p:nvSpPr>
        <p:spPr>
          <a:xfrm>
            <a:off x="9152172" y="-78021"/>
            <a:ext cx="36000" cy="36000"/>
          </a:xfrm>
          <a:prstGeom prst="rect">
            <a:avLst/>
          </a:prstGeom>
        </p:spPr>
        <p:txBody>
          <a:bodyPr>
            <a:normAutofit/>
          </a:bodyPr>
          <a:lstStyle>
            <a:lvl1pPr marL="0" indent="0">
              <a:buNone/>
              <a:defRPr sz="100">
                <a:solidFill>
                  <a:schemeClr val="bg1"/>
                </a:solidFill>
              </a:defRPr>
            </a:lvl1pPr>
          </a:lstStyle>
          <a:p>
            <a:pPr lvl="0"/>
            <a:r>
              <a:rPr lang="zh-CN" altLang="en-US" smtClean="0"/>
              <a:t>单击此处编辑母版文本样式</a:t>
            </a:r>
          </a:p>
        </p:txBody>
      </p:sp>
      <p:sp>
        <p:nvSpPr>
          <p:cNvPr id="5" name="KSO_FD"/>
          <p:cNvSpPr>
            <a:spLocks noGrp="1"/>
          </p:cNvSpPr>
          <p:nvPr>
            <p:ph type="dt" sz="half" idx="14"/>
          </p:nvPr>
        </p:nvSpPr>
        <p:spPr/>
        <p:txBody>
          <a:bodyPr/>
          <a:lstStyle>
            <a:lvl1pPr>
              <a:defRPr/>
            </a:lvl1pPr>
          </a:lstStyle>
          <a:p>
            <a:pPr>
              <a:defRPr/>
            </a:pPr>
            <a:endParaRPr lang="zh-CN" altLang="zh-CN">
              <a:solidFill>
                <a:srgbClr val="47494B">
                  <a:tint val="75000"/>
                </a:srgbClr>
              </a:solidFill>
            </a:endParaRPr>
          </a:p>
        </p:txBody>
      </p:sp>
      <p:sp>
        <p:nvSpPr>
          <p:cNvPr id="6" name="KSO_FT"/>
          <p:cNvSpPr>
            <a:spLocks noGrp="1"/>
          </p:cNvSpPr>
          <p:nvPr>
            <p:ph type="ftr" sz="quarter" idx="15"/>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8" name="KSO_FN"/>
          <p:cNvSpPr>
            <a:spLocks noGrp="1"/>
          </p:cNvSpPr>
          <p:nvPr>
            <p:ph type="sldNum" sz="quarter" idx="16"/>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48289092-54EF-42ED-B6E5-862CDDCA7F22}"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4192872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1244600"/>
            <a:ext cx="3810000" cy="4932363"/>
          </a:xfrm>
          <a:prstGeom prst="rect">
            <a:avLst/>
          </a:prstGeo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4889499" y="1244600"/>
            <a:ext cx="3820587" cy="4932363"/>
          </a:xfrm>
          <a:prstGeom prst="rect">
            <a:avLst/>
          </a:prstGeo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6"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7"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EF50BBD3-280D-43F3-9039-D0F26525656F}"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13177601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6" y="1376362"/>
            <a:ext cx="3868340" cy="823912"/>
          </a:xfrm>
          <a:prstGeom prst="rect">
            <a:avLst/>
          </a:prstGeo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824576" y="2200274"/>
            <a:ext cx="3868340" cy="3684588"/>
          </a:xfrm>
          <a:prstGeom prst="rect">
            <a:avLst/>
          </a:prstGeo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4823884" y="1376362"/>
            <a:ext cx="3887391" cy="823912"/>
          </a:xfrm>
          <a:prstGeom prst="rect">
            <a:avLst/>
          </a:prstGeo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4823884" y="2200274"/>
            <a:ext cx="3887391" cy="3684588"/>
          </a:xfrm>
          <a:prstGeom prst="rect">
            <a:avLst/>
          </a:prstGeo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8"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9"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4D0E27A5-8B5F-4655-9B44-AF52D89701FE}"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11271493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14F0DBDD-03BE-4F91-BFA9-4F3FBAF579FF}"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36502186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3"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4"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B5781680-4A95-4F20-9607-AE0B91F7CA82}"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32073589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4115992" y="1063628"/>
            <a:ext cx="4629150"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858442" y="2133602"/>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6"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7"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88186A90-85F2-491D-B28A-65E64640E481}"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26004496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组合 8"/>
          <p:cNvGrpSpPr>
            <a:grpSpLocks/>
          </p:cNvGrpSpPr>
          <p:nvPr userDrawn="1"/>
        </p:nvGrpSpPr>
        <p:grpSpPr bwMode="auto">
          <a:xfrm>
            <a:off x="0" y="692150"/>
            <a:ext cx="9144000" cy="6159500"/>
            <a:chOff x="0" y="0"/>
            <a:chExt cx="9144000" cy="6851936"/>
          </a:xfrm>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p:grpSpPr>
        <p:pic>
          <p:nvPicPr>
            <p:cNvPr id="1039" name="图片 6"/>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0" y="6063"/>
              <a:ext cx="9144000" cy="68458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userDrawn="1"/>
          </p:nvSpPr>
          <p:spPr>
            <a:xfrm>
              <a:off x="0" y="0"/>
              <a:ext cx="9144000" cy="6851936"/>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宋体" pitchFamily="2" charset="-122"/>
              </a:defRPr>
            </a:lvl1pPr>
          </a:lstStyle>
          <a:p>
            <a:pPr>
              <a:defRPr/>
            </a:pPr>
            <a:endParaRPr lang="zh-CN" altLang="zh-CN">
              <a:solidFill>
                <a:srgbClr val="47494B">
                  <a:tint val="75000"/>
                </a:srgbClr>
              </a:solidFill>
            </a:endParaRPr>
          </a:p>
        </p:txBody>
      </p:sp>
      <p:cxnSp>
        <p:nvCxnSpPr>
          <p:cNvPr id="17" name="直接连接符 16"/>
          <p:cNvCxnSpPr/>
          <p:nvPr userDrawn="1"/>
        </p:nvCxnSpPr>
        <p:spPr>
          <a:xfrm>
            <a:off x="0" y="692150"/>
            <a:ext cx="9144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0" y="6308725"/>
            <a:ext cx="9144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031" name="矩形 24"/>
          <p:cNvSpPr>
            <a:spLocks noChangeArrowheads="1"/>
          </p:cNvSpPr>
          <p:nvPr userDrawn="1"/>
        </p:nvSpPr>
        <p:spPr bwMode="auto">
          <a:xfrm>
            <a:off x="6588224" y="6362361"/>
            <a:ext cx="2710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dirty="0" smtClean="0">
                <a:solidFill>
                  <a:srgbClr val="002060"/>
                </a:solidFill>
                <a:ea typeface="宋体" charset="-122"/>
              </a:rPr>
              <a:t>《</a:t>
            </a:r>
            <a:r>
              <a:rPr lang="zh-CN" altLang="en-US" dirty="0" smtClean="0">
                <a:solidFill>
                  <a:srgbClr val="002060"/>
                </a:solidFill>
                <a:ea typeface="宋体" charset="-122"/>
              </a:rPr>
              <a:t>电气控制与</a:t>
            </a:r>
            <a:r>
              <a:rPr lang="en-US" altLang="zh-CN" dirty="0" smtClean="0">
                <a:solidFill>
                  <a:srgbClr val="002060"/>
                </a:solidFill>
                <a:ea typeface="宋体" charset="-122"/>
              </a:rPr>
              <a:t>PLC</a:t>
            </a:r>
            <a:r>
              <a:rPr lang="zh-CN" altLang="en-US" dirty="0" smtClean="0">
                <a:solidFill>
                  <a:srgbClr val="002060"/>
                </a:solidFill>
                <a:ea typeface="宋体" charset="-122"/>
              </a:rPr>
              <a:t>技术</a:t>
            </a:r>
            <a:r>
              <a:rPr lang="en-US" altLang="zh-CN" dirty="0" smtClean="0">
                <a:solidFill>
                  <a:srgbClr val="002060"/>
                </a:solidFill>
                <a:ea typeface="宋体" charset="-122"/>
              </a:rPr>
              <a:t>》</a:t>
            </a:r>
          </a:p>
        </p:txBody>
      </p:sp>
      <p:grpSp>
        <p:nvGrpSpPr>
          <p:cNvPr id="1032" name="组合 25"/>
          <p:cNvGrpSpPr>
            <a:grpSpLocks/>
          </p:cNvGrpSpPr>
          <p:nvPr userDrawn="1"/>
        </p:nvGrpSpPr>
        <p:grpSpPr bwMode="auto">
          <a:xfrm>
            <a:off x="0" y="0"/>
            <a:ext cx="9144000" cy="692150"/>
            <a:chOff x="0" y="0"/>
            <a:chExt cx="9144000" cy="692696"/>
          </a:xfrm>
        </p:grpSpPr>
        <p:sp>
          <p:nvSpPr>
            <p:cNvPr id="1033" name="AutoShape 1" descr="C:\Users\jian.peng\AppData\Roaming\Tencent\Users\512555475\QQ\WinTemp\RichOle\L2@X$R3~W0GO`~G)&gt;_5BW.jpg"/>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solidFill>
                  <a:srgbClr val="47494B"/>
                </a:solidFill>
                <a:ea typeface="宋体" charset="-122"/>
              </a:endParaRPr>
            </a:p>
          </p:txBody>
        </p:sp>
        <p:pic>
          <p:nvPicPr>
            <p:cNvPr id="28" name="Picture 2" descr="C:\Users\jian.peng\AppData\Roaming\Tencent\Users\512555475\QQ\WinTemp\RichOle\`DTVU$WU[9$3OT)5%DORB_7.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rot="10800000">
              <a:off x="3635896" y="152400"/>
              <a:ext cx="5508104" cy="495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1035" name="组合 28"/>
            <p:cNvGrpSpPr>
              <a:grpSpLocks/>
            </p:cNvGrpSpPr>
            <p:nvPr/>
          </p:nvGrpSpPr>
          <p:grpSpPr bwMode="auto">
            <a:xfrm>
              <a:off x="152400" y="52770"/>
              <a:ext cx="3308303" cy="639926"/>
              <a:chOff x="184198" y="113326"/>
              <a:chExt cx="3308303" cy="639926"/>
            </a:xfrm>
          </p:grpSpPr>
          <p:sp>
            <p:nvSpPr>
              <p:cNvPr id="1037" name="TextBox 7"/>
              <p:cNvSpPr txBox="1">
                <a:spLocks noChangeArrowheads="1"/>
              </p:cNvSpPr>
              <p:nvPr/>
            </p:nvSpPr>
            <p:spPr bwMode="auto">
              <a:xfrm>
                <a:off x="874761" y="160648"/>
                <a:ext cx="2617787" cy="52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defRPr/>
                </a:pPr>
                <a:r>
                  <a:rPr kumimoji="1" lang="zh-CN" altLang="en-US" sz="2000" b="1" smtClean="0">
                    <a:solidFill>
                      <a:srgbClr val="4D579C"/>
                    </a:solidFill>
                    <a:latin typeface="方正舒体" pitchFamily="2" charset="-122"/>
                    <a:ea typeface="方正舒体" pitchFamily="2" charset="-122"/>
                  </a:rPr>
                  <a:t>霍山县高级职业中学</a:t>
                </a:r>
                <a:endParaRPr kumimoji="1" lang="en-US" altLang="zh-CN" sz="2000" b="1" smtClean="0">
                  <a:solidFill>
                    <a:srgbClr val="4D579C"/>
                  </a:solidFill>
                  <a:latin typeface="方正舒体" pitchFamily="2" charset="-122"/>
                  <a:ea typeface="方正舒体" pitchFamily="2" charset="-122"/>
                </a:endParaRPr>
              </a:p>
              <a:p>
                <a:pPr eaLnBrk="1" hangingPunct="1">
                  <a:buFont typeface="Arial" pitchFamily="34" charset="0"/>
                  <a:buNone/>
                  <a:defRPr/>
                </a:pPr>
                <a:r>
                  <a:rPr kumimoji="1" lang="en-US" altLang="zh-CN" sz="800" smtClean="0">
                    <a:solidFill>
                      <a:srgbClr val="4D579C"/>
                    </a:solidFill>
                    <a:latin typeface="Aharoni" pitchFamily="2" charset="-79"/>
                    <a:cs typeface="Aharoni" pitchFamily="2" charset="-79"/>
                  </a:rPr>
                  <a:t> Huo shan county senior vocational middle school</a:t>
                </a:r>
                <a:endParaRPr kumimoji="1" lang="en-US" altLang="zh-CN" sz="800" smtClean="0">
                  <a:solidFill>
                    <a:srgbClr val="4D579C"/>
                  </a:solidFill>
                  <a:latin typeface="Aharoni" pitchFamily="2" charset="-79"/>
                  <a:ea typeface="方正舒体" pitchFamily="2" charset="-122"/>
                  <a:cs typeface="Aharoni" pitchFamily="2" charset="-79"/>
                </a:endParaRPr>
              </a:p>
            </p:txBody>
          </p:sp>
          <p:pic>
            <p:nvPicPr>
              <p:cNvPr id="1038" name="Picture 1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84198" y="113326"/>
                <a:ext cx="782542" cy="63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30" name="直接连接符 29"/>
            <p:cNvCxnSpPr/>
            <p:nvPr/>
          </p:nvCxnSpPr>
          <p:spPr>
            <a:xfrm>
              <a:off x="3491880" y="152400"/>
              <a:ext cx="0" cy="495123"/>
            </a:xfrm>
            <a:prstGeom prst="line">
              <a:avLst/>
            </a:prstGeom>
            <a:ln w="190500" cmpd="thickThin">
              <a:gradFill>
                <a:gsLst>
                  <a:gs pos="0">
                    <a:srgbClr val="030BA9"/>
                  </a:gs>
                  <a:gs pos="47000">
                    <a:schemeClr val="accent1"/>
                  </a:gs>
                  <a:gs pos="68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4207089"/>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 id="2147483922" r:id="rId17"/>
    <p:sldLayoutId id="2147483923" r:id="rId18"/>
    <p:sldLayoutId id="2147483924" r:id="rId19"/>
    <p:sldLayoutId id="2147483925" r:id="rId20"/>
    <p:sldLayoutId id="2147483926" r:id="rId21"/>
    <p:sldLayoutId id="2147483927" r:id="rId22"/>
    <p:sldLayoutId id="2147483928" r:id="rId23"/>
    <p:sldLayoutId id="2147483929" r:id="rId24"/>
    <p:sldLayoutId id="2147483930" r:id="rId25"/>
    <p:sldLayoutId id="2147483931" r:id="rId26"/>
    <p:sldLayoutId id="2147483932" r:id="rId27"/>
    <p:sldLayoutId id="2147483904" r:id="rId28"/>
    <p:sldLayoutId id="2147483852" r:id="rId29"/>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800" b="1" kern="1200">
          <a:solidFill>
            <a:srgbClr val="14549F"/>
          </a:solidFill>
          <a:latin typeface="Arial Black" panose="020B0A04020102020204" pitchFamily="34" charset="0"/>
          <a:ea typeface="微软雅黑" panose="020B0503020204020204" pitchFamily="34" charset="-122"/>
          <a:cs typeface="+mj-cs"/>
        </a:defRPr>
      </a:lvl1pPr>
      <a:lvl2pPr algn="l" rtl="0" eaLnBrk="0" fontAlgn="base" hangingPunct="0">
        <a:lnSpc>
          <a:spcPct val="90000"/>
        </a:lnSpc>
        <a:spcBef>
          <a:spcPct val="0"/>
        </a:spcBef>
        <a:spcAft>
          <a:spcPct val="0"/>
        </a:spcAft>
        <a:defRPr sz="2800" b="1">
          <a:solidFill>
            <a:srgbClr val="14549F"/>
          </a:solidFill>
          <a:latin typeface="Arial Black" pitchFamily="34" charset="0"/>
          <a:ea typeface="微软雅黑" pitchFamily="34" charset="-122"/>
        </a:defRPr>
      </a:lvl2pPr>
      <a:lvl3pPr algn="l" rtl="0" eaLnBrk="0" fontAlgn="base" hangingPunct="0">
        <a:lnSpc>
          <a:spcPct val="90000"/>
        </a:lnSpc>
        <a:spcBef>
          <a:spcPct val="0"/>
        </a:spcBef>
        <a:spcAft>
          <a:spcPct val="0"/>
        </a:spcAft>
        <a:defRPr sz="2800" b="1">
          <a:solidFill>
            <a:srgbClr val="14549F"/>
          </a:solidFill>
          <a:latin typeface="Arial Black" pitchFamily="34" charset="0"/>
          <a:ea typeface="微软雅黑" pitchFamily="34" charset="-122"/>
        </a:defRPr>
      </a:lvl3pPr>
      <a:lvl4pPr algn="l" rtl="0" eaLnBrk="0" fontAlgn="base" hangingPunct="0">
        <a:lnSpc>
          <a:spcPct val="90000"/>
        </a:lnSpc>
        <a:spcBef>
          <a:spcPct val="0"/>
        </a:spcBef>
        <a:spcAft>
          <a:spcPct val="0"/>
        </a:spcAft>
        <a:defRPr sz="2800" b="1">
          <a:solidFill>
            <a:srgbClr val="14549F"/>
          </a:solidFill>
          <a:latin typeface="Arial Black" pitchFamily="34" charset="0"/>
          <a:ea typeface="微软雅黑" pitchFamily="34" charset="-122"/>
        </a:defRPr>
      </a:lvl4pPr>
      <a:lvl5pPr algn="l" rtl="0" eaLnBrk="0" fontAlgn="base" hangingPunct="0">
        <a:lnSpc>
          <a:spcPct val="90000"/>
        </a:lnSpc>
        <a:spcBef>
          <a:spcPct val="0"/>
        </a:spcBef>
        <a:spcAft>
          <a:spcPct val="0"/>
        </a:spcAft>
        <a:defRPr sz="2800" b="1">
          <a:solidFill>
            <a:srgbClr val="14549F"/>
          </a:solidFill>
          <a:latin typeface="Arial Black" pitchFamily="34" charset="0"/>
          <a:ea typeface="微软雅黑" pitchFamily="34" charset="-122"/>
        </a:defRPr>
      </a:lvl5pPr>
      <a:lvl6pPr marL="457200" algn="l" rtl="0" fontAlgn="base">
        <a:lnSpc>
          <a:spcPct val="90000"/>
        </a:lnSpc>
        <a:spcBef>
          <a:spcPct val="0"/>
        </a:spcBef>
        <a:spcAft>
          <a:spcPct val="0"/>
        </a:spcAft>
        <a:defRPr sz="2800" b="1">
          <a:solidFill>
            <a:srgbClr val="14549F"/>
          </a:solidFill>
          <a:latin typeface="Arial Black" pitchFamily="34" charset="0"/>
          <a:ea typeface="微软雅黑" pitchFamily="34" charset="-122"/>
        </a:defRPr>
      </a:lvl6pPr>
      <a:lvl7pPr marL="914400" algn="l" rtl="0" fontAlgn="base">
        <a:lnSpc>
          <a:spcPct val="90000"/>
        </a:lnSpc>
        <a:spcBef>
          <a:spcPct val="0"/>
        </a:spcBef>
        <a:spcAft>
          <a:spcPct val="0"/>
        </a:spcAft>
        <a:defRPr sz="2800" b="1">
          <a:solidFill>
            <a:srgbClr val="14549F"/>
          </a:solidFill>
          <a:latin typeface="Arial Black" pitchFamily="34" charset="0"/>
          <a:ea typeface="微软雅黑" pitchFamily="34" charset="-122"/>
        </a:defRPr>
      </a:lvl7pPr>
      <a:lvl8pPr marL="1371600" algn="l" rtl="0" fontAlgn="base">
        <a:lnSpc>
          <a:spcPct val="90000"/>
        </a:lnSpc>
        <a:spcBef>
          <a:spcPct val="0"/>
        </a:spcBef>
        <a:spcAft>
          <a:spcPct val="0"/>
        </a:spcAft>
        <a:defRPr sz="2800" b="1">
          <a:solidFill>
            <a:srgbClr val="14549F"/>
          </a:solidFill>
          <a:latin typeface="Arial Black" pitchFamily="34" charset="0"/>
          <a:ea typeface="微软雅黑" pitchFamily="34" charset="-122"/>
        </a:defRPr>
      </a:lvl8pPr>
      <a:lvl9pPr marL="1828800" algn="l" rtl="0" fontAlgn="base">
        <a:lnSpc>
          <a:spcPct val="90000"/>
        </a:lnSpc>
        <a:spcBef>
          <a:spcPct val="0"/>
        </a:spcBef>
        <a:spcAft>
          <a:spcPct val="0"/>
        </a:spcAft>
        <a:defRPr sz="2800" b="1">
          <a:solidFill>
            <a:srgbClr val="14549F"/>
          </a:solidFill>
          <a:latin typeface="Arial Black" pitchFamily="34" charset="0"/>
          <a:ea typeface="微软雅黑" pitchFamily="34" charset="-122"/>
        </a:defRPr>
      </a:lvl9pPr>
    </p:titleStyle>
    <p:bodyStyle>
      <a:lvl1pPr marL="357188" indent="-357188" algn="just" rtl="0" eaLnBrk="0" fontAlgn="base" hangingPunct="0">
        <a:lnSpc>
          <a:spcPct val="110000"/>
        </a:lnSpc>
        <a:spcBef>
          <a:spcPts val="1800"/>
        </a:spcBef>
        <a:spcAft>
          <a:spcPct val="0"/>
        </a:spcAft>
        <a:buClr>
          <a:srgbClr val="963B22"/>
        </a:buClr>
        <a:buSzPct val="70000"/>
        <a:buBlip>
          <a:blip r:embed="rId34"/>
        </a:buBlip>
        <a:defRPr sz="2000" kern="1200">
          <a:solidFill>
            <a:srgbClr val="14549F"/>
          </a:solidFill>
          <a:latin typeface="Arial" panose="020B0604020202020204" pitchFamily="34" charset="0"/>
          <a:ea typeface="微软雅黑" panose="020B0503020204020204" pitchFamily="34" charset="-122"/>
          <a:cs typeface="+mn-cs"/>
        </a:defRPr>
      </a:lvl1pPr>
      <a:lvl2pPr marL="357188" indent="-357188" algn="just" rtl="0" eaLnBrk="0" fontAlgn="base" hangingPunct="0">
        <a:lnSpc>
          <a:spcPct val="130000"/>
        </a:lnSpc>
        <a:spcBef>
          <a:spcPct val="0"/>
        </a:spcBef>
        <a:spcAft>
          <a:spcPts val="600"/>
        </a:spcAft>
        <a:buClr>
          <a:srgbClr val="AFB4D7"/>
        </a:buClr>
        <a:buFont typeface="幼圆" pitchFamily="49" charset="-122"/>
        <a:buChar char=" "/>
        <a:defRPr sz="1600" kern="1200">
          <a:solidFill>
            <a:srgbClr val="7D7D7D"/>
          </a:solidFill>
          <a:latin typeface="幼圆" panose="02010509060101010101" pitchFamily="49" charset="-122"/>
          <a:ea typeface="幼圆" panose="02010509060101010101" pitchFamily="49" charset="-122"/>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bwMode="auto">
          <a:xfrm>
            <a:off x="2123728" y="4869160"/>
            <a:ext cx="5400600" cy="911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r>
              <a:rPr lang="zh-CN" altLang="en-US" sz="4400" cap="all" dirty="0">
                <a:ln w="9000" cmpd="sng">
                  <a:solidFill>
                    <a:schemeClr val="accent4">
                      <a:shade val="50000"/>
                      <a:satMod val="120000"/>
                    </a:schemeClr>
                  </a:solidFill>
                  <a:prstDash val="solid"/>
                </a:ln>
                <a:solidFill>
                  <a:schemeClr val="tx1">
                    <a:lumMod val="50000"/>
                  </a:schemeClr>
                </a:solidFill>
                <a:effectLst>
                  <a:reflection blurRad="12700" stA="28000" endPos="45000" dist="1000" dir="5400000" sy="-100000" algn="bl" rotWithShape="0"/>
                </a:effectLst>
                <a:latin typeface="微软雅黑" panose="020B0503020204020204" pitchFamily="34" charset="-122"/>
              </a:rPr>
              <a:t>电气控制与</a:t>
            </a:r>
            <a:r>
              <a:rPr lang="en-US" altLang="zh-CN" sz="4400" cap="all" dirty="0">
                <a:ln w="9000" cmpd="sng">
                  <a:solidFill>
                    <a:schemeClr val="accent4">
                      <a:shade val="50000"/>
                      <a:satMod val="120000"/>
                    </a:schemeClr>
                  </a:solidFill>
                  <a:prstDash val="solid"/>
                </a:ln>
                <a:solidFill>
                  <a:schemeClr val="tx1">
                    <a:lumMod val="50000"/>
                  </a:schemeClr>
                </a:solidFill>
                <a:effectLst>
                  <a:reflection blurRad="12700" stA="28000" endPos="45000" dist="1000" dir="5400000" sy="-100000" algn="bl" rotWithShape="0"/>
                </a:effectLst>
                <a:latin typeface="微软雅黑" panose="020B0503020204020204" pitchFamily="34" charset="-122"/>
              </a:rPr>
              <a:t>PLC</a:t>
            </a:r>
            <a:r>
              <a:rPr lang="zh-CN" altLang="en-US" sz="4400" cap="all" dirty="0">
                <a:ln w="9000" cmpd="sng">
                  <a:solidFill>
                    <a:schemeClr val="accent4">
                      <a:shade val="50000"/>
                      <a:satMod val="120000"/>
                    </a:schemeClr>
                  </a:solidFill>
                  <a:prstDash val="solid"/>
                </a:ln>
                <a:solidFill>
                  <a:schemeClr val="tx1">
                    <a:lumMod val="50000"/>
                  </a:schemeClr>
                </a:solidFill>
                <a:effectLst>
                  <a:reflection blurRad="12700" stA="28000" endPos="45000" dist="1000" dir="5400000" sy="-100000" algn="bl" rotWithShape="0"/>
                </a:effectLst>
                <a:latin typeface="微软雅黑" panose="020B0503020204020204" pitchFamily="34" charset="-122"/>
              </a:rPr>
              <a:t>技术</a:t>
            </a:r>
          </a:p>
        </p:txBody>
      </p:sp>
      <p:cxnSp>
        <p:nvCxnSpPr>
          <p:cNvPr id="3" name="直接连接符 2"/>
          <p:cNvCxnSpPr/>
          <p:nvPr/>
        </p:nvCxnSpPr>
        <p:spPr>
          <a:xfrm>
            <a:off x="467544" y="5229200"/>
            <a:ext cx="1512168"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8" name="直接连接符 7"/>
          <p:cNvCxnSpPr/>
          <p:nvPr/>
        </p:nvCxnSpPr>
        <p:spPr>
          <a:xfrm>
            <a:off x="7308304" y="5229200"/>
            <a:ext cx="1512168"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383740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39292" y="836712"/>
            <a:ext cx="32277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16.3.2 PLC</a:t>
            </a:r>
            <a:r>
              <a:rPr lang="zh-CN" altLang="en-US" sz="2400" dirty="0" smtClean="0">
                <a:solidFill>
                  <a:schemeClr val="tx2"/>
                </a:solidFill>
                <a:latin typeface="微软雅黑" pitchFamily="34" charset="-122"/>
                <a:ea typeface="微软雅黑" pitchFamily="34" charset="-122"/>
                <a:cs typeface="+mj-cs"/>
              </a:rPr>
              <a:t>的工作原理</a:t>
            </a:r>
            <a:endParaRPr lang="en-US" altLang="zh-CN" sz="2400" dirty="0">
              <a:solidFill>
                <a:schemeClr val="tx2"/>
              </a:solidFill>
              <a:latin typeface="微软雅黑" pitchFamily="34" charset="-122"/>
              <a:ea typeface="微软雅黑" pitchFamily="34" charset="-122"/>
              <a:cs typeface="+mj-cs"/>
            </a:endParaRPr>
          </a:p>
        </p:txBody>
      </p:sp>
      <p:sp>
        <p:nvSpPr>
          <p:cNvPr id="2" name="矩形 1"/>
          <p:cNvSpPr/>
          <p:nvPr/>
        </p:nvSpPr>
        <p:spPr>
          <a:xfrm>
            <a:off x="940396" y="1484784"/>
            <a:ext cx="2993127" cy="2308324"/>
          </a:xfrm>
          <a:prstGeom prst="rect">
            <a:avLst/>
          </a:prstGeom>
        </p:spPr>
        <p:txBody>
          <a:bodyPr wrap="none">
            <a:spAutoFit/>
          </a:bodyPr>
          <a:lstStyle/>
          <a:p>
            <a:pPr marL="342900" indent="-342900">
              <a:lnSpc>
                <a:spcPct val="150000"/>
              </a:lnSpc>
              <a:buClr>
                <a:srgbClr val="0070C0"/>
              </a:buClr>
              <a:buFont typeface="Wingdings" pitchFamily="2" charset="2"/>
              <a:buChar char="ü"/>
            </a:pPr>
            <a:r>
              <a:rPr lang="zh-CN" altLang="zh-CN" sz="2400" dirty="0" smtClean="0">
                <a:latin typeface="微软雅黑" pitchFamily="34" charset="-122"/>
                <a:ea typeface="微软雅黑" pitchFamily="34" charset="-122"/>
              </a:rPr>
              <a:t>输入</a:t>
            </a:r>
            <a:r>
              <a:rPr lang="zh-CN" altLang="zh-CN" sz="2400" dirty="0">
                <a:latin typeface="微软雅黑" pitchFamily="34" charset="-122"/>
                <a:ea typeface="微软雅黑" pitchFamily="34" charset="-122"/>
              </a:rPr>
              <a:t>采样</a:t>
            </a:r>
            <a:r>
              <a:rPr lang="zh-CN" altLang="zh-CN" sz="2400" dirty="0" smtClean="0">
                <a:latin typeface="微软雅黑" pitchFamily="34" charset="-122"/>
                <a:ea typeface="微软雅黑" pitchFamily="34" charset="-122"/>
              </a:rPr>
              <a:t>阶段</a:t>
            </a:r>
            <a:endParaRPr lang="en-US" altLang="zh-CN" sz="2400" dirty="0" smtClean="0">
              <a:latin typeface="微软雅黑" pitchFamily="34" charset="-122"/>
              <a:ea typeface="微软雅黑" pitchFamily="34" charset="-122"/>
            </a:endParaRPr>
          </a:p>
          <a:p>
            <a:pPr marL="342900" indent="-342900">
              <a:lnSpc>
                <a:spcPct val="150000"/>
              </a:lnSpc>
              <a:buClr>
                <a:srgbClr val="0070C0"/>
              </a:buClr>
              <a:buFont typeface="Wingdings" pitchFamily="2" charset="2"/>
              <a:buChar char="ü"/>
            </a:pPr>
            <a:r>
              <a:rPr lang="zh-CN" altLang="zh-CN" sz="2400" dirty="0" smtClean="0">
                <a:latin typeface="微软雅黑" pitchFamily="34" charset="-122"/>
                <a:ea typeface="微软雅黑" pitchFamily="34" charset="-122"/>
              </a:rPr>
              <a:t>用户</a:t>
            </a:r>
            <a:r>
              <a:rPr lang="zh-CN" altLang="zh-CN" sz="2400" dirty="0">
                <a:latin typeface="微软雅黑" pitchFamily="34" charset="-122"/>
                <a:ea typeface="微软雅黑" pitchFamily="34" charset="-122"/>
              </a:rPr>
              <a:t>程序</a:t>
            </a:r>
            <a:r>
              <a:rPr lang="zh-CN" altLang="zh-CN" sz="2400" dirty="0" smtClean="0">
                <a:latin typeface="微软雅黑" pitchFamily="34" charset="-122"/>
                <a:ea typeface="微软雅黑" pitchFamily="34" charset="-122"/>
              </a:rPr>
              <a:t>执行阶段</a:t>
            </a:r>
            <a:endParaRPr lang="en-US" altLang="zh-CN" sz="2400" dirty="0" smtClean="0">
              <a:latin typeface="微软雅黑" pitchFamily="34" charset="-122"/>
              <a:ea typeface="微软雅黑" pitchFamily="34" charset="-122"/>
            </a:endParaRPr>
          </a:p>
          <a:p>
            <a:pPr marL="342900" indent="-342900">
              <a:lnSpc>
                <a:spcPct val="150000"/>
              </a:lnSpc>
              <a:buClr>
                <a:srgbClr val="0070C0"/>
              </a:buClr>
              <a:buFont typeface="Wingdings" pitchFamily="2" charset="2"/>
              <a:buChar char="ü"/>
            </a:pPr>
            <a:r>
              <a:rPr lang="zh-CN" altLang="zh-CN" sz="2400" dirty="0">
                <a:latin typeface="微软雅黑" pitchFamily="34" charset="-122"/>
                <a:ea typeface="微软雅黑" pitchFamily="34" charset="-122"/>
              </a:rPr>
              <a:t>输出刷新</a:t>
            </a:r>
            <a:r>
              <a:rPr lang="zh-CN" altLang="zh-CN" sz="2400" dirty="0" smtClean="0">
                <a:latin typeface="微软雅黑" pitchFamily="34" charset="-122"/>
                <a:ea typeface="微软雅黑" pitchFamily="34" charset="-122"/>
              </a:rPr>
              <a:t>阶段</a:t>
            </a:r>
            <a:endParaRPr lang="en-US" altLang="zh-CN" sz="2400" dirty="0" smtClean="0">
              <a:latin typeface="微软雅黑" pitchFamily="34" charset="-122"/>
              <a:ea typeface="微软雅黑" pitchFamily="34" charset="-122"/>
            </a:endParaRPr>
          </a:p>
          <a:p>
            <a:endParaRPr lang="zh-CN" altLang="zh-CN" b="1" dirty="0">
              <a:latin typeface="微软雅黑" pitchFamily="34" charset="-122"/>
              <a:ea typeface="微软雅黑" pitchFamily="34" charset="-122"/>
            </a:endParaRPr>
          </a:p>
          <a:p>
            <a:pPr marL="342900" indent="-342900">
              <a:buAutoNum type="arabicPeriod"/>
            </a:pP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3404883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03005" y="1139554"/>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7" name="TextBox 6"/>
          <p:cNvSpPr txBox="1"/>
          <p:nvPr/>
        </p:nvSpPr>
        <p:spPr>
          <a:xfrm>
            <a:off x="1240248" y="980728"/>
            <a:ext cx="4176464" cy="461665"/>
          </a:xfrm>
          <a:prstGeom prst="rect">
            <a:avLst/>
          </a:prstGeom>
          <a:noFill/>
        </p:spPr>
        <p:txBody>
          <a:bodyPr wrap="square" rtlCol="0">
            <a:spAutoFit/>
          </a:bodyPr>
          <a:lstStyle/>
          <a:p>
            <a:pPr eaLnBrk="0" hangingPunct="0"/>
            <a:r>
              <a:rPr lang="zh-CN" altLang="en-US" sz="2400" dirty="0" smtClean="0">
                <a:solidFill>
                  <a:schemeClr val="tx2"/>
                </a:solidFill>
                <a:latin typeface="微软雅黑" pitchFamily="34" charset="-122"/>
                <a:ea typeface="微软雅黑" pitchFamily="34" charset="-122"/>
                <a:cs typeface="+mj-cs"/>
              </a:rPr>
              <a:t>扫描周期的计算</a:t>
            </a:r>
            <a:endParaRPr lang="zh-CN" altLang="en-US" sz="2400" dirty="0">
              <a:solidFill>
                <a:schemeClr val="tx2"/>
              </a:solidFill>
              <a:latin typeface="微软雅黑" pitchFamily="34" charset="-122"/>
              <a:ea typeface="微软雅黑" pitchFamily="34" charset="-122"/>
              <a:cs typeface="+mj-cs"/>
            </a:endParaRPr>
          </a:p>
        </p:txBody>
      </p:sp>
      <p:sp>
        <p:nvSpPr>
          <p:cNvPr id="2" name="矩形 1"/>
          <p:cNvSpPr/>
          <p:nvPr/>
        </p:nvSpPr>
        <p:spPr>
          <a:xfrm>
            <a:off x="946767" y="1556792"/>
            <a:ext cx="6916145" cy="1689052"/>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一般来说，</a:t>
            </a:r>
            <a:r>
              <a:rPr lang="en-US" altLang="zh-CN" sz="2400" dirty="0">
                <a:latin typeface="微软雅黑" pitchFamily="34" charset="-122"/>
                <a:ea typeface="微软雅黑" pitchFamily="34" charset="-122"/>
              </a:rPr>
              <a:t>PLC</a:t>
            </a:r>
            <a:r>
              <a:rPr lang="zh-CN" altLang="zh-CN" sz="2400" dirty="0">
                <a:latin typeface="微软雅黑" pitchFamily="34" charset="-122"/>
                <a:ea typeface="微软雅黑" pitchFamily="34" charset="-122"/>
              </a:rPr>
              <a:t>的扫描周期还包括自诊断、通信等时间，即一个扫描周期等于自诊断、通信、输入采样、用户程序执行和输出刷新等所有时间的总和。</a:t>
            </a:r>
          </a:p>
        </p:txBody>
      </p:sp>
    </p:spTree>
    <p:extLst>
      <p:ext uri="{BB962C8B-B14F-4D97-AF65-F5344CB8AC3E}">
        <p14:creationId xmlns:p14="http://schemas.microsoft.com/office/powerpoint/2010/main" val="2714698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1600" y="1556792"/>
            <a:ext cx="7128791" cy="5927264"/>
          </a:xfrm>
          <a:prstGeom prst="rect">
            <a:avLst/>
          </a:prstGeom>
        </p:spPr>
        <p:txBody>
          <a:bodyPr wrap="square">
            <a:spAutoFit/>
          </a:bodyPr>
          <a:lstStyle/>
          <a:p>
            <a:pPr marL="342900" indent="-342900">
              <a:lnSpc>
                <a:spcPts val="3500"/>
              </a:lnSpc>
              <a:buClr>
                <a:srgbClr val="0070C0"/>
              </a:buClr>
              <a:buFont typeface="Wingdings" pitchFamily="2" charset="2"/>
              <a:buChar char="ü"/>
            </a:pPr>
            <a:r>
              <a:rPr lang="zh-CN" altLang="zh-CN" sz="2400" dirty="0" smtClean="0">
                <a:latin typeface="微软雅黑" pitchFamily="34" charset="-122"/>
                <a:ea typeface="微软雅黑" pitchFamily="34" charset="-122"/>
              </a:rPr>
              <a:t> </a:t>
            </a:r>
            <a:r>
              <a:rPr lang="zh-CN" altLang="zh-CN" sz="2400" dirty="0">
                <a:latin typeface="微软雅黑" pitchFamily="34" charset="-122"/>
                <a:ea typeface="微软雅黑" pitchFamily="34" charset="-122"/>
              </a:rPr>
              <a:t>输入映像寄存器的数据，取决于输入端子在上一个工作周期的输入采样阶段所刷新的状态。</a:t>
            </a:r>
          </a:p>
          <a:p>
            <a:pPr marL="342900" indent="-342900">
              <a:lnSpc>
                <a:spcPts val="3500"/>
              </a:lnSpc>
              <a:buClr>
                <a:srgbClr val="0070C0"/>
              </a:buClr>
              <a:buFont typeface="Wingdings" pitchFamily="2" charset="2"/>
              <a:buChar char="ü"/>
            </a:pPr>
            <a:r>
              <a:rPr lang="zh-CN" altLang="zh-CN" sz="2400" dirty="0" smtClean="0">
                <a:latin typeface="微软雅黑" pitchFamily="34" charset="-122"/>
                <a:ea typeface="微软雅黑" pitchFamily="34" charset="-122"/>
              </a:rPr>
              <a:t> </a:t>
            </a:r>
            <a:r>
              <a:rPr lang="zh-CN" altLang="zh-CN" sz="2400" dirty="0">
                <a:latin typeface="微软雅黑" pitchFamily="34" charset="-122"/>
                <a:ea typeface="微软雅黑" pitchFamily="34" charset="-122"/>
              </a:rPr>
              <a:t>输出映像寄存器（包含在元件映像寄存器中）的状态。由程序中输出指令的执行结果决定。</a:t>
            </a:r>
          </a:p>
          <a:p>
            <a:pPr marL="342900" indent="-342900">
              <a:lnSpc>
                <a:spcPts val="3500"/>
              </a:lnSpc>
              <a:buClr>
                <a:srgbClr val="0070C0"/>
              </a:buClr>
              <a:buFont typeface="Wingdings" pitchFamily="2" charset="2"/>
              <a:buChar char="ü"/>
            </a:pPr>
            <a:r>
              <a:rPr lang="zh-CN" altLang="zh-CN" sz="2400" dirty="0" smtClean="0">
                <a:latin typeface="微软雅黑" pitchFamily="34" charset="-122"/>
                <a:ea typeface="微软雅黑" pitchFamily="34" charset="-122"/>
              </a:rPr>
              <a:t> </a:t>
            </a:r>
            <a:r>
              <a:rPr lang="zh-CN" altLang="zh-CN" sz="2400" dirty="0">
                <a:latin typeface="微软雅黑" pitchFamily="34" charset="-122"/>
                <a:ea typeface="微软雅黑" pitchFamily="34" charset="-122"/>
              </a:rPr>
              <a:t>输出锁存电路中的数据，由上一个工作周期的输出刷新阶段存入到输出锁存电路中的数据来确定。</a:t>
            </a:r>
          </a:p>
          <a:p>
            <a:pPr marL="342900" indent="-342900">
              <a:lnSpc>
                <a:spcPts val="3500"/>
              </a:lnSpc>
              <a:buClr>
                <a:srgbClr val="0070C0"/>
              </a:buClr>
              <a:buFont typeface="Wingdings" pitchFamily="2" charset="2"/>
              <a:buChar char="ü"/>
            </a:pPr>
            <a:r>
              <a:rPr lang="zh-CN" altLang="zh-CN" sz="2400" dirty="0" smtClean="0">
                <a:latin typeface="微软雅黑" pitchFamily="34" charset="-122"/>
                <a:ea typeface="微软雅黑" pitchFamily="34" charset="-122"/>
              </a:rPr>
              <a:t> </a:t>
            </a:r>
            <a:r>
              <a:rPr lang="zh-CN" altLang="zh-CN" sz="2400" dirty="0">
                <a:latin typeface="微软雅黑" pitchFamily="34" charset="-122"/>
                <a:ea typeface="微软雅黑" pitchFamily="34" charset="-122"/>
              </a:rPr>
              <a:t>输出端子上的输出状态，由输出锁存电路中的数据来确定。</a:t>
            </a:r>
          </a:p>
          <a:p>
            <a:pPr marL="342900" indent="-342900">
              <a:lnSpc>
                <a:spcPts val="3500"/>
              </a:lnSpc>
              <a:buClr>
                <a:srgbClr val="0070C0"/>
              </a:buClr>
              <a:buFont typeface="Wingdings" pitchFamily="2" charset="2"/>
              <a:buChar char="ü"/>
            </a:pPr>
            <a:r>
              <a:rPr lang="zh-CN" altLang="zh-CN" sz="2400" dirty="0" smtClean="0">
                <a:latin typeface="微软雅黑" pitchFamily="34" charset="-122"/>
                <a:ea typeface="微软雅黑" pitchFamily="34" charset="-122"/>
              </a:rPr>
              <a:t> </a:t>
            </a:r>
            <a:r>
              <a:rPr lang="zh-CN" altLang="zh-CN" sz="2400" dirty="0">
                <a:latin typeface="微软雅黑" pitchFamily="34" charset="-122"/>
                <a:ea typeface="微软雅黑" pitchFamily="34" charset="-122"/>
              </a:rPr>
              <a:t>程序执行中所需的输入、输出状态（数据），由输入映像寄存器和输出映像寄存器读出。</a:t>
            </a:r>
          </a:p>
          <a:p>
            <a:pPr>
              <a:lnSpc>
                <a:spcPts val="3500"/>
              </a:lnSpc>
            </a:pPr>
            <a:endParaRPr lang="zh-CN" altLang="zh-CN" sz="2400" b="1" dirty="0">
              <a:latin typeface="微软雅黑" pitchFamily="34" charset="-122"/>
              <a:ea typeface="微软雅黑" pitchFamily="34" charset="-122"/>
            </a:endParaRPr>
          </a:p>
          <a:p>
            <a:pPr>
              <a:lnSpc>
                <a:spcPts val="3500"/>
              </a:lnSpc>
            </a:pPr>
            <a:endParaRPr lang="zh-CN" altLang="zh-CN" sz="2400" b="1" dirty="0">
              <a:latin typeface="微软雅黑" pitchFamily="34" charset="-122"/>
              <a:ea typeface="微软雅黑" pitchFamily="34" charset="-122"/>
            </a:endParaRPr>
          </a:p>
          <a:p>
            <a:pPr marL="342900" indent="-342900">
              <a:lnSpc>
                <a:spcPts val="3500"/>
              </a:lnSpc>
              <a:buAutoNum type="arabicPeriod"/>
            </a:pPr>
            <a:endParaRPr lang="zh-CN" altLang="en-US" sz="2400" dirty="0">
              <a:latin typeface="微软雅黑" pitchFamily="34" charset="-122"/>
              <a:ea typeface="微软雅黑" pitchFamily="34" charset="-122"/>
            </a:endParaRPr>
          </a:p>
        </p:txBody>
      </p:sp>
      <p:sp>
        <p:nvSpPr>
          <p:cNvPr id="4" name="矩形 3"/>
          <p:cNvSpPr/>
          <p:nvPr/>
        </p:nvSpPr>
        <p:spPr>
          <a:xfrm>
            <a:off x="903005" y="1139554"/>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5" name="TextBox 4"/>
          <p:cNvSpPr txBox="1"/>
          <p:nvPr/>
        </p:nvSpPr>
        <p:spPr>
          <a:xfrm>
            <a:off x="1240248" y="980728"/>
            <a:ext cx="4176464" cy="461665"/>
          </a:xfrm>
          <a:prstGeom prst="rect">
            <a:avLst/>
          </a:prstGeom>
          <a:noFill/>
        </p:spPr>
        <p:txBody>
          <a:bodyPr wrap="square" rtlCol="0">
            <a:spAutoFit/>
          </a:bodyPr>
          <a:lstStyle/>
          <a:p>
            <a:pPr eaLnBrk="0" hangingPunct="0"/>
            <a:r>
              <a:rPr lang="en-US" altLang="zh-CN" sz="2400" dirty="0" smtClean="0">
                <a:solidFill>
                  <a:schemeClr val="tx2"/>
                </a:solidFill>
                <a:latin typeface="微软雅黑" pitchFamily="34" charset="-122"/>
                <a:ea typeface="微软雅黑" pitchFamily="34" charset="-122"/>
                <a:cs typeface="+mj-cs"/>
              </a:rPr>
              <a:t>PLC</a:t>
            </a:r>
            <a:r>
              <a:rPr lang="zh-CN" altLang="en-US" sz="2400" dirty="0" smtClean="0">
                <a:solidFill>
                  <a:schemeClr val="tx2"/>
                </a:solidFill>
                <a:latin typeface="微软雅黑" pitchFamily="34" charset="-122"/>
                <a:ea typeface="微软雅黑" pitchFamily="34" charset="-122"/>
                <a:cs typeface="+mj-cs"/>
              </a:rPr>
              <a:t>对输入</a:t>
            </a:r>
            <a:r>
              <a:rPr lang="en-US" altLang="zh-CN" sz="2400" dirty="0" smtClean="0">
                <a:solidFill>
                  <a:schemeClr val="tx2"/>
                </a:solidFill>
                <a:latin typeface="微软雅黑" pitchFamily="34" charset="-122"/>
                <a:ea typeface="微软雅黑" pitchFamily="34" charset="-122"/>
                <a:cs typeface="+mj-cs"/>
              </a:rPr>
              <a:t>/</a:t>
            </a:r>
            <a:r>
              <a:rPr lang="zh-CN" altLang="en-US" sz="2400" dirty="0" smtClean="0">
                <a:solidFill>
                  <a:schemeClr val="tx2"/>
                </a:solidFill>
                <a:latin typeface="微软雅黑" pitchFamily="34" charset="-122"/>
                <a:ea typeface="微软雅黑" pitchFamily="34" charset="-122"/>
                <a:cs typeface="+mj-cs"/>
              </a:rPr>
              <a:t>输出的处理规则</a:t>
            </a:r>
            <a:endParaRPr lang="zh-CN" altLang="en-US" sz="2400" dirty="0">
              <a:solidFill>
                <a:schemeClr val="tx2"/>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512873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39292" y="836712"/>
            <a:ext cx="35355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16.3.3 PLC</a:t>
            </a:r>
            <a:r>
              <a:rPr lang="zh-CN" altLang="en-US" sz="2400" dirty="0" smtClean="0">
                <a:solidFill>
                  <a:schemeClr val="tx2"/>
                </a:solidFill>
                <a:latin typeface="微软雅黑" pitchFamily="34" charset="-122"/>
                <a:ea typeface="微软雅黑" pitchFamily="34" charset="-122"/>
                <a:cs typeface="+mj-cs"/>
              </a:rPr>
              <a:t>工作过程举例</a:t>
            </a:r>
            <a:endParaRPr lang="en-US" altLang="zh-CN" sz="2400" dirty="0">
              <a:solidFill>
                <a:schemeClr val="tx2"/>
              </a:solidFill>
              <a:latin typeface="微软雅黑" pitchFamily="34" charset="-122"/>
              <a:ea typeface="微软雅黑" pitchFamily="34" charset="-122"/>
              <a:cs typeface="+mj-cs"/>
            </a:endParaRPr>
          </a:p>
        </p:txBody>
      </p:sp>
      <p:sp>
        <p:nvSpPr>
          <p:cNvPr id="3" name="矩形 2"/>
          <p:cNvSpPr/>
          <p:nvPr/>
        </p:nvSpPr>
        <p:spPr>
          <a:xfrm>
            <a:off x="804764" y="1412776"/>
            <a:ext cx="6935588" cy="1135054"/>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【例</a:t>
            </a:r>
            <a:r>
              <a:rPr lang="en-US" altLang="zh-CN" sz="24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 指示灯控制。</a:t>
            </a:r>
          </a:p>
          <a:p>
            <a:pPr>
              <a:lnSpc>
                <a:spcPct val="150000"/>
              </a:lnSpc>
            </a:pPr>
            <a:r>
              <a:rPr lang="zh-CN" altLang="zh-CN" sz="2400" dirty="0">
                <a:latin typeface="微软雅黑" pitchFamily="34" charset="-122"/>
                <a:ea typeface="微软雅黑" pitchFamily="34" charset="-122"/>
              </a:rPr>
              <a:t>图</a:t>
            </a:r>
            <a:r>
              <a:rPr lang="en-US" altLang="zh-CN" sz="2400" dirty="0">
                <a:latin typeface="微软雅黑" pitchFamily="34" charset="-122"/>
                <a:ea typeface="微软雅黑" pitchFamily="34" charset="-122"/>
              </a:rPr>
              <a:t>16-4</a:t>
            </a:r>
            <a:r>
              <a:rPr lang="zh-CN" altLang="zh-CN" sz="2400" dirty="0">
                <a:latin typeface="微软雅黑" pitchFamily="34" charset="-122"/>
                <a:ea typeface="微软雅黑" pitchFamily="34" charset="-122"/>
              </a:rPr>
              <a:t>为指示灯控制的</a:t>
            </a:r>
            <a:r>
              <a:rPr lang="en-US" altLang="zh-CN" sz="2400" dirty="0">
                <a:latin typeface="微软雅黑" pitchFamily="34" charset="-122"/>
                <a:ea typeface="微软雅黑" pitchFamily="34" charset="-122"/>
              </a:rPr>
              <a:t>PLC</a:t>
            </a:r>
            <a:r>
              <a:rPr lang="zh-CN" altLang="zh-CN" sz="2400" dirty="0">
                <a:latin typeface="微软雅黑" pitchFamily="34" charset="-122"/>
                <a:ea typeface="微软雅黑" pitchFamily="34" charset="-122"/>
              </a:rPr>
              <a:t>接线图和梯形图。</a:t>
            </a:r>
          </a:p>
        </p:txBody>
      </p:sp>
      <p:pic>
        <p:nvPicPr>
          <p:cNvPr id="5" name="图片 4"/>
          <p:cNvPicPr/>
          <p:nvPr/>
        </p:nvPicPr>
        <p:blipFill>
          <a:blip r:embed="rId2"/>
          <a:stretch>
            <a:fillRect/>
          </a:stretch>
        </p:blipFill>
        <p:spPr>
          <a:xfrm>
            <a:off x="1187624" y="2946400"/>
            <a:ext cx="6819180" cy="2736304"/>
          </a:xfrm>
          <a:prstGeom prst="rect">
            <a:avLst/>
          </a:prstGeom>
        </p:spPr>
      </p:pic>
      <p:sp>
        <p:nvSpPr>
          <p:cNvPr id="4" name="矩形 3"/>
          <p:cNvSpPr/>
          <p:nvPr/>
        </p:nvSpPr>
        <p:spPr>
          <a:xfrm>
            <a:off x="2627784" y="5898078"/>
            <a:ext cx="3467616" cy="369332"/>
          </a:xfrm>
          <a:prstGeom prst="rect">
            <a:avLst/>
          </a:prstGeom>
        </p:spPr>
        <p:txBody>
          <a:bodyPr wrap="none">
            <a:spAutoFit/>
          </a:bodyPr>
          <a:lstStyle/>
          <a:p>
            <a:r>
              <a:rPr lang="zh-CN" altLang="zh-CN" dirty="0">
                <a:latin typeface="微软雅黑" pitchFamily="34" charset="-122"/>
                <a:ea typeface="微软雅黑" pitchFamily="34" charset="-122"/>
              </a:rPr>
              <a:t>图16-4 指示灯PLC控制的线路图</a:t>
            </a:r>
          </a:p>
        </p:txBody>
      </p:sp>
    </p:spTree>
    <p:extLst>
      <p:ext uri="{BB962C8B-B14F-4D97-AF65-F5344CB8AC3E}">
        <p14:creationId xmlns:p14="http://schemas.microsoft.com/office/powerpoint/2010/main" val="3946415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39292" y="836712"/>
            <a:ext cx="35355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16.3.3 PLC</a:t>
            </a:r>
            <a:r>
              <a:rPr lang="zh-CN" altLang="en-US" sz="2400" dirty="0" smtClean="0">
                <a:solidFill>
                  <a:schemeClr val="tx2"/>
                </a:solidFill>
                <a:latin typeface="微软雅黑" pitchFamily="34" charset="-122"/>
                <a:ea typeface="微软雅黑" pitchFamily="34" charset="-122"/>
                <a:cs typeface="+mj-cs"/>
              </a:rPr>
              <a:t>工作过程举例</a:t>
            </a:r>
            <a:endParaRPr lang="en-US" altLang="zh-CN" sz="2400" dirty="0">
              <a:solidFill>
                <a:schemeClr val="tx2"/>
              </a:solidFill>
              <a:latin typeface="微软雅黑" pitchFamily="34" charset="-122"/>
              <a:ea typeface="微软雅黑" pitchFamily="34" charset="-122"/>
              <a:cs typeface="+mj-cs"/>
            </a:endParaRPr>
          </a:p>
        </p:txBody>
      </p:sp>
      <p:pic>
        <p:nvPicPr>
          <p:cNvPr id="6" name="图片 5"/>
          <p:cNvPicPr/>
          <p:nvPr/>
        </p:nvPicPr>
        <p:blipFill>
          <a:blip r:embed="rId2"/>
          <a:stretch>
            <a:fillRect/>
          </a:stretch>
        </p:blipFill>
        <p:spPr>
          <a:xfrm>
            <a:off x="1115616" y="1628800"/>
            <a:ext cx="6840760" cy="3600400"/>
          </a:xfrm>
          <a:prstGeom prst="rect">
            <a:avLst/>
          </a:prstGeom>
        </p:spPr>
      </p:pic>
      <p:sp>
        <p:nvSpPr>
          <p:cNvPr id="2" name="矩形 1"/>
          <p:cNvSpPr/>
          <p:nvPr/>
        </p:nvSpPr>
        <p:spPr>
          <a:xfrm>
            <a:off x="1714446" y="5490824"/>
            <a:ext cx="6241930" cy="369332"/>
          </a:xfrm>
          <a:prstGeom prst="rect">
            <a:avLst/>
          </a:prstGeom>
        </p:spPr>
        <p:txBody>
          <a:bodyPr wrap="square">
            <a:spAutoFit/>
          </a:bodyPr>
          <a:lstStyle/>
          <a:p>
            <a:r>
              <a:rPr lang="zh-CN" altLang="zh-CN" dirty="0">
                <a:latin typeface="微软雅黑" pitchFamily="34" charset="-122"/>
                <a:ea typeface="微软雅黑" pitchFamily="34" charset="-122"/>
              </a:rPr>
              <a:t>(a) 初始运行状态（按钮没按下）两个指示灯都没亮</a:t>
            </a:r>
          </a:p>
        </p:txBody>
      </p:sp>
    </p:spTree>
    <p:extLst>
      <p:ext uri="{BB962C8B-B14F-4D97-AF65-F5344CB8AC3E}">
        <p14:creationId xmlns:p14="http://schemas.microsoft.com/office/powerpoint/2010/main" val="1698960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39292" y="836712"/>
            <a:ext cx="35355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16.3.3 PLC</a:t>
            </a:r>
            <a:r>
              <a:rPr lang="zh-CN" altLang="en-US" sz="2400" dirty="0" smtClean="0">
                <a:solidFill>
                  <a:schemeClr val="tx2"/>
                </a:solidFill>
                <a:latin typeface="微软雅黑" pitchFamily="34" charset="-122"/>
                <a:ea typeface="微软雅黑" pitchFamily="34" charset="-122"/>
                <a:cs typeface="+mj-cs"/>
              </a:rPr>
              <a:t>工作过程举例</a:t>
            </a:r>
            <a:endParaRPr lang="en-US" altLang="zh-CN" sz="2400" dirty="0">
              <a:solidFill>
                <a:schemeClr val="tx2"/>
              </a:solidFill>
              <a:latin typeface="微软雅黑" pitchFamily="34" charset="-122"/>
              <a:ea typeface="微软雅黑" pitchFamily="34" charset="-122"/>
              <a:cs typeface="+mj-cs"/>
            </a:endParaRPr>
          </a:p>
        </p:txBody>
      </p:sp>
      <p:pic>
        <p:nvPicPr>
          <p:cNvPr id="5" name="图片 4"/>
          <p:cNvPicPr/>
          <p:nvPr/>
        </p:nvPicPr>
        <p:blipFill>
          <a:blip r:embed="rId2"/>
          <a:stretch>
            <a:fillRect/>
          </a:stretch>
        </p:blipFill>
        <p:spPr>
          <a:xfrm>
            <a:off x="902764" y="1853456"/>
            <a:ext cx="7197627" cy="3591768"/>
          </a:xfrm>
          <a:prstGeom prst="rect">
            <a:avLst/>
          </a:prstGeom>
        </p:spPr>
      </p:pic>
      <p:sp>
        <p:nvSpPr>
          <p:cNvPr id="3" name="矩形 2"/>
          <p:cNvSpPr/>
          <p:nvPr/>
        </p:nvSpPr>
        <p:spPr>
          <a:xfrm>
            <a:off x="2267744" y="5877272"/>
            <a:ext cx="4326826" cy="369332"/>
          </a:xfrm>
          <a:prstGeom prst="rect">
            <a:avLst/>
          </a:prstGeom>
        </p:spPr>
        <p:txBody>
          <a:bodyPr wrap="none">
            <a:spAutoFit/>
          </a:bodyPr>
          <a:lstStyle/>
          <a:p>
            <a:r>
              <a:rPr lang="zh-CN" altLang="zh-CN" dirty="0">
                <a:latin typeface="微软雅黑" pitchFamily="34" charset="-122"/>
                <a:ea typeface="微软雅黑" pitchFamily="34" charset="-122"/>
              </a:rPr>
              <a:t>(b) 按下SB1后第一个周期第2个指示灯亮</a:t>
            </a:r>
          </a:p>
        </p:txBody>
      </p:sp>
    </p:spTree>
    <p:extLst>
      <p:ext uri="{BB962C8B-B14F-4D97-AF65-F5344CB8AC3E}">
        <p14:creationId xmlns:p14="http://schemas.microsoft.com/office/powerpoint/2010/main" val="351055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39292" y="836712"/>
            <a:ext cx="35355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16.3.3 PLC</a:t>
            </a:r>
            <a:r>
              <a:rPr lang="zh-CN" altLang="en-US" sz="2400" dirty="0" smtClean="0">
                <a:solidFill>
                  <a:schemeClr val="tx2"/>
                </a:solidFill>
                <a:latin typeface="微软雅黑" pitchFamily="34" charset="-122"/>
                <a:ea typeface="微软雅黑" pitchFamily="34" charset="-122"/>
                <a:cs typeface="+mj-cs"/>
              </a:rPr>
              <a:t>工作过程举例</a:t>
            </a:r>
            <a:endParaRPr lang="en-US" altLang="zh-CN" sz="2400" dirty="0">
              <a:solidFill>
                <a:schemeClr val="tx2"/>
              </a:solidFill>
              <a:latin typeface="微软雅黑" pitchFamily="34" charset="-122"/>
              <a:ea typeface="微软雅黑" pitchFamily="34" charset="-122"/>
              <a:cs typeface="+mj-cs"/>
            </a:endParaRPr>
          </a:p>
        </p:txBody>
      </p:sp>
      <p:pic>
        <p:nvPicPr>
          <p:cNvPr id="6" name="图片 5"/>
          <p:cNvPicPr/>
          <p:nvPr/>
        </p:nvPicPr>
        <p:blipFill>
          <a:blip r:embed="rId2"/>
          <a:stretch>
            <a:fillRect/>
          </a:stretch>
        </p:blipFill>
        <p:spPr>
          <a:xfrm>
            <a:off x="1055660" y="1903264"/>
            <a:ext cx="7116739" cy="3528392"/>
          </a:xfrm>
          <a:prstGeom prst="rect">
            <a:avLst/>
          </a:prstGeom>
        </p:spPr>
      </p:pic>
      <p:sp>
        <p:nvSpPr>
          <p:cNvPr id="2" name="矩形 1"/>
          <p:cNvSpPr/>
          <p:nvPr/>
        </p:nvSpPr>
        <p:spPr>
          <a:xfrm>
            <a:off x="2267744" y="5771792"/>
            <a:ext cx="4416594" cy="369332"/>
          </a:xfrm>
          <a:prstGeom prst="rect">
            <a:avLst/>
          </a:prstGeom>
        </p:spPr>
        <p:txBody>
          <a:bodyPr wrap="none">
            <a:spAutoFit/>
          </a:bodyPr>
          <a:lstStyle/>
          <a:p>
            <a:r>
              <a:rPr lang="zh-CN" altLang="zh-CN" dirty="0">
                <a:latin typeface="微软雅黑" pitchFamily="34" charset="-122"/>
                <a:ea typeface="微软雅黑" pitchFamily="34" charset="-122"/>
              </a:rPr>
              <a:t>(c) 按下SB1后第二个周期两个指示灯都亮</a:t>
            </a:r>
          </a:p>
        </p:txBody>
      </p:sp>
    </p:spTree>
    <p:extLst>
      <p:ext uri="{BB962C8B-B14F-4D97-AF65-F5344CB8AC3E}">
        <p14:creationId xmlns:p14="http://schemas.microsoft.com/office/powerpoint/2010/main" val="690479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39292" y="836712"/>
            <a:ext cx="35355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16.3.3 PLC</a:t>
            </a:r>
            <a:r>
              <a:rPr lang="zh-CN" altLang="en-US" sz="2400" dirty="0" smtClean="0">
                <a:solidFill>
                  <a:schemeClr val="tx2"/>
                </a:solidFill>
                <a:latin typeface="微软雅黑" pitchFamily="34" charset="-122"/>
                <a:ea typeface="微软雅黑" pitchFamily="34" charset="-122"/>
                <a:cs typeface="+mj-cs"/>
              </a:rPr>
              <a:t>工作过程举例</a:t>
            </a:r>
            <a:endParaRPr lang="en-US" altLang="zh-CN" sz="2400" dirty="0">
              <a:solidFill>
                <a:schemeClr val="tx2"/>
              </a:solidFill>
              <a:latin typeface="微软雅黑" pitchFamily="34" charset="-122"/>
              <a:ea typeface="微软雅黑" pitchFamily="34" charset="-122"/>
              <a:cs typeface="+mj-cs"/>
            </a:endParaRPr>
          </a:p>
        </p:txBody>
      </p:sp>
      <p:pic>
        <p:nvPicPr>
          <p:cNvPr id="5" name="图片 4"/>
          <p:cNvPicPr/>
          <p:nvPr/>
        </p:nvPicPr>
        <p:blipFill>
          <a:blip r:embed="rId2"/>
          <a:stretch>
            <a:fillRect/>
          </a:stretch>
        </p:blipFill>
        <p:spPr>
          <a:xfrm>
            <a:off x="1259632" y="1700808"/>
            <a:ext cx="6624736" cy="3312368"/>
          </a:xfrm>
          <a:prstGeom prst="rect">
            <a:avLst/>
          </a:prstGeom>
        </p:spPr>
      </p:pic>
      <p:sp>
        <p:nvSpPr>
          <p:cNvPr id="3" name="矩形 2"/>
          <p:cNvSpPr/>
          <p:nvPr/>
        </p:nvSpPr>
        <p:spPr>
          <a:xfrm>
            <a:off x="1888812" y="5301208"/>
            <a:ext cx="6067564" cy="810478"/>
          </a:xfrm>
          <a:prstGeom prst="rect">
            <a:avLst/>
          </a:prstGeom>
        </p:spPr>
        <p:txBody>
          <a:bodyPr wrap="square">
            <a:spAutoFit/>
          </a:bodyPr>
          <a:lstStyle/>
          <a:p>
            <a:pPr>
              <a:lnSpc>
                <a:spcPts val="2800"/>
              </a:lnSpc>
            </a:pPr>
            <a:r>
              <a:rPr lang="zh-CN" altLang="zh-CN" dirty="0">
                <a:latin typeface="微软雅黑" pitchFamily="34" charset="-122"/>
                <a:ea typeface="微软雅黑" pitchFamily="34" charset="-122"/>
              </a:rPr>
              <a:t>(d) 松开SB1按钮后的第一个扫描周期两个指示灯都灭</a:t>
            </a:r>
          </a:p>
          <a:p>
            <a:pPr>
              <a:lnSpc>
                <a:spcPts val="2800"/>
              </a:lnSpc>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图</a:t>
            </a:r>
            <a:r>
              <a:rPr lang="zh-CN" altLang="zh-CN" dirty="0">
                <a:latin typeface="微软雅黑" pitchFamily="34" charset="-122"/>
                <a:ea typeface="微软雅黑" pitchFamily="34" charset="-122"/>
              </a:rPr>
              <a:t>16-5 每个扫描周期程序执行过程分析</a:t>
            </a:r>
          </a:p>
        </p:txBody>
      </p:sp>
    </p:spTree>
    <p:extLst>
      <p:ext uri="{BB962C8B-B14F-4D97-AF65-F5344CB8AC3E}">
        <p14:creationId xmlns:p14="http://schemas.microsoft.com/office/powerpoint/2010/main" val="3946393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39292" y="836712"/>
            <a:ext cx="35355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16.3.3 PLC</a:t>
            </a:r>
            <a:r>
              <a:rPr lang="zh-CN" altLang="en-US" sz="2400" dirty="0" smtClean="0">
                <a:solidFill>
                  <a:schemeClr val="tx2"/>
                </a:solidFill>
                <a:latin typeface="微软雅黑" pitchFamily="34" charset="-122"/>
                <a:ea typeface="微软雅黑" pitchFamily="34" charset="-122"/>
                <a:cs typeface="+mj-cs"/>
              </a:rPr>
              <a:t>工作过程举例</a:t>
            </a:r>
            <a:endParaRPr lang="en-US" altLang="zh-CN" sz="2400" dirty="0">
              <a:solidFill>
                <a:schemeClr val="tx2"/>
              </a:solidFill>
              <a:latin typeface="微软雅黑" pitchFamily="34" charset="-122"/>
              <a:ea typeface="微软雅黑" pitchFamily="34" charset="-122"/>
              <a:cs typeface="+mj-cs"/>
            </a:endParaRPr>
          </a:p>
        </p:txBody>
      </p:sp>
      <p:sp>
        <p:nvSpPr>
          <p:cNvPr id="2" name="矩形 1"/>
          <p:cNvSpPr/>
          <p:nvPr/>
        </p:nvSpPr>
        <p:spPr>
          <a:xfrm>
            <a:off x="827584" y="1334413"/>
            <a:ext cx="7272808" cy="2243050"/>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【例</a:t>
            </a:r>
            <a:r>
              <a:rPr lang="en-US" altLang="zh-CN" sz="24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】定时计数。</a:t>
            </a:r>
          </a:p>
          <a:p>
            <a:pPr>
              <a:lnSpc>
                <a:spcPct val="150000"/>
              </a:lnSpc>
            </a:pPr>
            <a:r>
              <a:rPr lang="zh-CN" altLang="zh-CN" sz="2400" dirty="0">
                <a:latin typeface="微软雅黑" pitchFamily="34" charset="-122"/>
                <a:ea typeface="微软雅黑" pitchFamily="34" charset="-122"/>
              </a:rPr>
              <a:t>系统输入端只需接一个按钮，无输出，参考图</a:t>
            </a:r>
            <a:r>
              <a:rPr lang="en-US" altLang="zh-CN" sz="2400" dirty="0">
                <a:latin typeface="微软雅黑" pitchFamily="34" charset="-122"/>
                <a:ea typeface="微软雅黑" pitchFamily="34" charset="-122"/>
              </a:rPr>
              <a:t>16-4</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a</a:t>
            </a:r>
            <a:r>
              <a:rPr lang="zh-CN" altLang="zh-CN" sz="2400" dirty="0">
                <a:latin typeface="微软雅黑" pitchFamily="34" charset="-122"/>
                <a:ea typeface="微软雅黑" pitchFamily="34" charset="-122"/>
              </a:rPr>
              <a:t>）只接</a:t>
            </a:r>
            <a:r>
              <a:rPr lang="en-US" altLang="zh-CN" sz="2400" dirty="0">
                <a:latin typeface="微软雅黑" pitchFamily="34" charset="-122"/>
                <a:ea typeface="微软雅黑" pitchFamily="34" charset="-122"/>
              </a:rPr>
              <a:t>X000</a:t>
            </a:r>
            <a:r>
              <a:rPr lang="zh-CN" altLang="zh-CN" sz="2400" dirty="0">
                <a:latin typeface="微软雅黑" pitchFamily="34" charset="-122"/>
                <a:ea typeface="微软雅黑" pitchFamily="34" charset="-122"/>
              </a:rPr>
              <a:t>，分析图</a:t>
            </a:r>
            <a:r>
              <a:rPr lang="en-US" altLang="zh-CN" sz="2400" dirty="0">
                <a:latin typeface="微软雅黑" pitchFamily="34" charset="-122"/>
                <a:ea typeface="微软雅黑" pitchFamily="34" charset="-122"/>
              </a:rPr>
              <a:t>16-6</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a</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b</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c</a:t>
            </a:r>
            <a:r>
              <a:rPr lang="zh-CN" altLang="zh-CN" sz="2400" dirty="0">
                <a:latin typeface="微软雅黑" pitchFamily="34" charset="-122"/>
                <a:ea typeface="微软雅黑" pitchFamily="34" charset="-122"/>
              </a:rPr>
              <a:t>）三种情况下观察计数器的当前值，分析程序执行过程。</a:t>
            </a:r>
          </a:p>
        </p:txBody>
      </p:sp>
    </p:spTree>
    <p:extLst>
      <p:ext uri="{BB962C8B-B14F-4D97-AF65-F5344CB8AC3E}">
        <p14:creationId xmlns:p14="http://schemas.microsoft.com/office/powerpoint/2010/main" val="3249905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39292" y="836712"/>
            <a:ext cx="35355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16.3.3 PLC</a:t>
            </a:r>
            <a:r>
              <a:rPr lang="zh-CN" altLang="en-US" sz="2400" dirty="0" smtClean="0">
                <a:solidFill>
                  <a:schemeClr val="tx2"/>
                </a:solidFill>
                <a:latin typeface="微软雅黑" pitchFamily="34" charset="-122"/>
                <a:ea typeface="微软雅黑" pitchFamily="34" charset="-122"/>
                <a:cs typeface="+mj-cs"/>
              </a:rPr>
              <a:t>工作过程举例</a:t>
            </a:r>
            <a:endParaRPr lang="en-US" altLang="zh-CN" sz="2400" dirty="0">
              <a:solidFill>
                <a:schemeClr val="tx2"/>
              </a:solidFill>
              <a:latin typeface="微软雅黑" pitchFamily="34" charset="-122"/>
              <a:ea typeface="微软雅黑" pitchFamily="34" charset="-122"/>
              <a:cs typeface="+mj-cs"/>
            </a:endParaRPr>
          </a:p>
        </p:txBody>
      </p:sp>
      <p:pic>
        <p:nvPicPr>
          <p:cNvPr id="4" name="图片 3"/>
          <p:cNvPicPr/>
          <p:nvPr/>
        </p:nvPicPr>
        <p:blipFill>
          <a:blip r:embed="rId2"/>
          <a:stretch>
            <a:fillRect/>
          </a:stretch>
        </p:blipFill>
        <p:spPr>
          <a:xfrm>
            <a:off x="1475656" y="1535038"/>
            <a:ext cx="6145128" cy="2088232"/>
          </a:xfrm>
          <a:prstGeom prst="rect">
            <a:avLst/>
          </a:prstGeom>
        </p:spPr>
      </p:pic>
      <p:pic>
        <p:nvPicPr>
          <p:cNvPr id="5" name="图片 4"/>
          <p:cNvPicPr/>
          <p:nvPr/>
        </p:nvPicPr>
        <p:blipFill>
          <a:blip r:embed="rId3"/>
          <a:stretch>
            <a:fillRect/>
          </a:stretch>
        </p:blipFill>
        <p:spPr>
          <a:xfrm>
            <a:off x="1475656" y="3789040"/>
            <a:ext cx="6114420" cy="1522065"/>
          </a:xfrm>
          <a:prstGeom prst="rect">
            <a:avLst/>
          </a:prstGeom>
        </p:spPr>
      </p:pic>
      <p:sp>
        <p:nvSpPr>
          <p:cNvPr id="6" name="矩形 5"/>
          <p:cNvSpPr/>
          <p:nvPr/>
        </p:nvSpPr>
        <p:spPr>
          <a:xfrm>
            <a:off x="2063716" y="5589240"/>
            <a:ext cx="4938300" cy="775662"/>
          </a:xfrm>
          <a:prstGeom prst="rect">
            <a:avLst/>
          </a:prstGeom>
        </p:spPr>
        <p:txBody>
          <a:bodyPr wrap="square">
            <a:spAutoFit/>
          </a:bodyPr>
          <a:lstStyle/>
          <a:p>
            <a:pPr>
              <a:lnSpc>
                <a:spcPts val="2800"/>
              </a:lnSpc>
            </a:pPr>
            <a:r>
              <a:rPr lang="zh-CN" altLang="zh-CN" dirty="0">
                <a:latin typeface="微软雅黑" pitchFamily="34" charset="-122"/>
                <a:ea typeface="微软雅黑" pitchFamily="34" charset="-122"/>
              </a:rPr>
              <a:t>(a)                     (b)                      (c)</a:t>
            </a:r>
          </a:p>
          <a:p>
            <a:pPr>
              <a:lnSpc>
                <a:spcPts val="2800"/>
              </a:lnSpc>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图</a:t>
            </a:r>
            <a:r>
              <a:rPr lang="zh-CN" altLang="zh-CN" dirty="0">
                <a:latin typeface="微软雅黑" pitchFamily="34" charset="-122"/>
                <a:ea typeface="微软雅黑" pitchFamily="34" charset="-122"/>
              </a:rPr>
              <a:t>16-6 程序执行过程例2</a:t>
            </a:r>
          </a:p>
        </p:txBody>
      </p:sp>
    </p:spTree>
    <p:extLst>
      <p:ext uri="{BB962C8B-B14F-4D97-AF65-F5344CB8AC3E}">
        <p14:creationId xmlns:p14="http://schemas.microsoft.com/office/powerpoint/2010/main" val="2681160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124" y="740456"/>
            <a:ext cx="7970067" cy="523220"/>
          </a:xfrm>
          <a:prstGeom prst="rect">
            <a:avLst/>
          </a:prstGeom>
          <a:gradFill>
            <a:gsLst>
              <a:gs pos="100000">
                <a:schemeClr val="accent5">
                  <a:lumMod val="60000"/>
                  <a:lumOff val="40000"/>
                </a:schemeClr>
              </a:gs>
              <a:gs pos="100000">
                <a:schemeClr val="accent6">
                  <a:lumMod val="105000"/>
                  <a:satMod val="103000"/>
                  <a:tint val="73000"/>
                </a:schemeClr>
              </a:gs>
              <a:gs pos="100000">
                <a:schemeClr val="accent6">
                  <a:lumMod val="105000"/>
                  <a:satMod val="109000"/>
                  <a:tint val="81000"/>
                </a:schemeClr>
              </a:gs>
            </a:gsLst>
          </a:gradFill>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none">
            <a:spAutoFit/>
          </a:bodyPr>
          <a:lstStyle/>
          <a:p>
            <a:pPr algn="ctr" fontAlgn="auto">
              <a:spcBef>
                <a:spcPts val="0"/>
              </a:spcBef>
              <a:spcAft>
                <a:spcPts val="0"/>
              </a:spcAft>
              <a:defRPr/>
            </a:pPr>
            <a:r>
              <a:rPr lang="zh-CN" altLang="en-US" sz="2800" b="1" dirty="0" smtClean="0">
                <a:latin typeface="微软雅黑" pitchFamily="34" charset="-122"/>
                <a:ea typeface="微软雅黑" pitchFamily="34" charset="-122"/>
              </a:rPr>
              <a:t>项目</a:t>
            </a:r>
            <a:r>
              <a:rPr lang="en-US" altLang="zh-CN" sz="2800" b="1" dirty="0" smtClean="0">
                <a:latin typeface="微软雅黑" pitchFamily="34" charset="-122"/>
                <a:ea typeface="微软雅黑" pitchFamily="34" charset="-122"/>
              </a:rPr>
              <a:t>16 </a:t>
            </a:r>
            <a:r>
              <a:rPr lang="zh-CN" altLang="en-US" sz="2800" b="1" dirty="0" smtClean="0">
                <a:latin typeface="微软雅黑" pitchFamily="34" charset="-122"/>
                <a:ea typeface="微软雅黑" pitchFamily="34" charset="-122"/>
              </a:rPr>
              <a:t> </a:t>
            </a:r>
            <a:r>
              <a:rPr lang="en-US" altLang="zh-CN" sz="2800" b="1" dirty="0" smtClean="0">
                <a:latin typeface="微软雅黑" pitchFamily="34" charset="-122"/>
                <a:ea typeface="微软雅黑" pitchFamily="34" charset="-122"/>
              </a:rPr>
              <a:t>PLC</a:t>
            </a:r>
            <a:r>
              <a:rPr lang="zh-CN" altLang="en-US" sz="2800" b="1" dirty="0" smtClean="0">
                <a:latin typeface="微软雅黑" pitchFamily="34" charset="-122"/>
                <a:ea typeface="微软雅黑" pitchFamily="34" charset="-122"/>
              </a:rPr>
              <a:t>程序执行过程和扫描工作方式的研究</a:t>
            </a:r>
            <a:endParaRPr lang="en-US" altLang="zh-CN" sz="2800" b="1" dirty="0" smtClean="0">
              <a:latin typeface="微软雅黑" pitchFamily="34" charset="-122"/>
              <a:ea typeface="微软雅黑" pitchFamily="34" charset="-122"/>
            </a:endParaRPr>
          </a:p>
        </p:txBody>
      </p:sp>
      <p:grpSp>
        <p:nvGrpSpPr>
          <p:cNvPr id="5" name="组合 4"/>
          <p:cNvGrpSpPr/>
          <p:nvPr/>
        </p:nvGrpSpPr>
        <p:grpSpPr>
          <a:xfrm>
            <a:off x="822672" y="1724058"/>
            <a:ext cx="7298088" cy="4243183"/>
            <a:chOff x="825500" y="1831063"/>
            <a:chExt cx="7298088" cy="4243183"/>
          </a:xfrm>
        </p:grpSpPr>
        <p:sp>
          <p:nvSpPr>
            <p:cNvPr id="6" name="Rectangle 2"/>
            <p:cNvSpPr txBox="1">
              <a:spLocks noChangeArrowheads="1"/>
            </p:cNvSpPr>
            <p:nvPr/>
          </p:nvSpPr>
          <p:spPr bwMode="auto">
            <a:xfrm>
              <a:off x="825500" y="2865438"/>
              <a:ext cx="576263" cy="1270000"/>
            </a:xfrm>
            <a:prstGeom prst="rect">
              <a:avLst/>
            </a:prstGeom>
            <a:noFill/>
            <a:ln w="38100" cmpd="thickThin">
              <a:solidFill>
                <a:srgbClr val="FFC000"/>
              </a:solidFill>
              <a:prstDash val="solid"/>
              <a:miter lim="800000"/>
              <a:headEnd/>
              <a:tailEnd/>
            </a:ln>
            <a:effectLst>
              <a:softEdge rad="31750"/>
            </a:effectLst>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algn="l" eaLnBrk="1" hangingPunct="1">
                <a:defRPr/>
              </a:pPr>
              <a:r>
                <a:rPr lang="zh-CN" altLang="en-US" sz="2800" b="1" kern="0" dirty="0" smtClean="0">
                  <a:solidFill>
                    <a:srgbClr val="002060"/>
                  </a:solidFill>
                  <a:latin typeface="微软雅黑" pitchFamily="34" charset="-122"/>
                </a:rPr>
                <a:t>目  </a:t>
              </a:r>
              <a:endParaRPr lang="en-US" altLang="zh-CN" sz="2800" b="1" kern="0" dirty="0" smtClean="0">
                <a:solidFill>
                  <a:srgbClr val="002060"/>
                </a:solidFill>
                <a:latin typeface="微软雅黑" pitchFamily="34" charset="-122"/>
              </a:endParaRPr>
            </a:p>
            <a:p>
              <a:pPr algn="l" eaLnBrk="1" hangingPunct="1">
                <a:defRPr/>
              </a:pPr>
              <a:endParaRPr lang="en-US" altLang="zh-CN" sz="2800" b="1" kern="0" dirty="0" smtClean="0">
                <a:solidFill>
                  <a:srgbClr val="002060"/>
                </a:solidFill>
                <a:latin typeface="微软雅黑" pitchFamily="34" charset="-122"/>
              </a:endParaRPr>
            </a:p>
            <a:p>
              <a:pPr algn="l" eaLnBrk="1" hangingPunct="1">
                <a:defRPr/>
              </a:pPr>
              <a:r>
                <a:rPr lang="zh-CN" altLang="en-US" sz="2800" b="1" kern="0" dirty="0" smtClean="0">
                  <a:solidFill>
                    <a:srgbClr val="002060"/>
                  </a:solidFill>
                  <a:latin typeface="微软雅黑" pitchFamily="34" charset="-122"/>
                </a:rPr>
                <a:t>录</a:t>
              </a:r>
              <a:endParaRPr lang="en-US" altLang="zh-CN" sz="2800" b="1" kern="0" dirty="0" smtClean="0">
                <a:solidFill>
                  <a:srgbClr val="002060"/>
                </a:solidFill>
                <a:latin typeface="微软雅黑" pitchFamily="34" charset="-122"/>
              </a:endParaRPr>
            </a:p>
          </p:txBody>
        </p:sp>
        <p:grpSp>
          <p:nvGrpSpPr>
            <p:cNvPr id="7" name="Group 3"/>
            <p:cNvGrpSpPr>
              <a:grpSpLocks/>
            </p:cNvGrpSpPr>
            <p:nvPr/>
          </p:nvGrpSpPr>
          <p:grpSpPr bwMode="auto">
            <a:xfrm>
              <a:off x="1906750" y="1871639"/>
              <a:ext cx="1791169" cy="499934"/>
              <a:chOff x="816" y="2304"/>
              <a:chExt cx="1440" cy="448"/>
            </a:xfrm>
          </p:grpSpPr>
          <p:sp>
            <p:nvSpPr>
              <p:cNvPr id="34" name="Freeform 4"/>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35" name="Rectangle 5"/>
              <p:cNvSpPr>
                <a:spLocks noChangeArrowheads="1"/>
              </p:cNvSpPr>
              <p:nvPr/>
            </p:nvSpPr>
            <p:spPr bwMode="gray">
              <a:xfrm>
                <a:off x="816" y="2304"/>
                <a:ext cx="1440" cy="393"/>
              </a:xfrm>
              <a:prstGeom prst="rect">
                <a:avLst/>
              </a:prstGeom>
              <a:gradFill rotWithShape="1">
                <a:gsLst>
                  <a:gs pos="1000">
                    <a:schemeClr val="accent5">
                      <a:lumMod val="40000"/>
                      <a:lumOff val="60000"/>
                    </a:schemeClr>
                  </a:gs>
                  <a:gs pos="0">
                    <a:srgbClr val="FFFF00"/>
                  </a:gs>
                  <a:gs pos="100000">
                    <a:srgbClr val="BBE0E3">
                      <a:gamma/>
                      <a:tint val="57647"/>
                      <a:invGamma/>
                    </a:srgbClr>
                  </a:gs>
                  <a:gs pos="100000">
                    <a:srgbClr val="BBE0E3"/>
                  </a:gs>
                </a:gsLst>
                <a:lin ang="2700000" scaled="1"/>
              </a:gradFill>
              <a:ln w="9525" algn="ctr">
                <a:no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第一讲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grpSp>
          <p:nvGrpSpPr>
            <p:cNvPr id="8" name="Group 6"/>
            <p:cNvGrpSpPr>
              <a:grpSpLocks/>
            </p:cNvGrpSpPr>
            <p:nvPr/>
          </p:nvGrpSpPr>
          <p:grpSpPr bwMode="auto">
            <a:xfrm>
              <a:off x="1894050" y="2728514"/>
              <a:ext cx="1791169" cy="499934"/>
              <a:chOff x="816" y="2304"/>
              <a:chExt cx="1440" cy="448"/>
            </a:xfrm>
          </p:grpSpPr>
          <p:sp>
            <p:nvSpPr>
              <p:cNvPr id="32" name="Freeform 7"/>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33" name="Rectangle 8"/>
              <p:cNvSpPr>
                <a:spLocks noChangeArrowheads="1"/>
              </p:cNvSpPr>
              <p:nvPr/>
            </p:nvSpPr>
            <p:spPr bwMode="gray">
              <a:xfrm>
                <a:off x="816" y="2304"/>
                <a:ext cx="1440" cy="393"/>
              </a:xfrm>
              <a:prstGeom prst="rect">
                <a:avLst/>
              </a:prstGeom>
              <a:gradFill rotWithShape="1">
                <a:gsLst>
                  <a:gs pos="0">
                    <a:srgbClr val="009999"/>
                  </a:gs>
                  <a:gs pos="50000">
                    <a:srgbClr val="009999">
                      <a:gamma/>
                      <a:tint val="57647"/>
                      <a:invGamma/>
                    </a:srgbClr>
                  </a:gs>
                  <a:gs pos="100000">
                    <a:srgbClr val="009999"/>
                  </a:gs>
                </a:gsLst>
                <a:lin ang="2700000" scaled="1"/>
              </a:gradFill>
              <a:ln w="9525" algn="ctr">
                <a:no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第二讲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grpSp>
          <p:nvGrpSpPr>
            <p:cNvPr id="9" name="Group 9"/>
            <p:cNvGrpSpPr>
              <a:grpSpLocks/>
            </p:cNvGrpSpPr>
            <p:nvPr/>
          </p:nvGrpSpPr>
          <p:grpSpPr bwMode="auto">
            <a:xfrm>
              <a:off x="1907372" y="3661719"/>
              <a:ext cx="1791169" cy="499934"/>
              <a:chOff x="816" y="2304"/>
              <a:chExt cx="1440" cy="448"/>
            </a:xfrm>
          </p:grpSpPr>
          <p:sp>
            <p:nvSpPr>
              <p:cNvPr id="30" name="Freeform 10"/>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31" name="Rectangle 11"/>
              <p:cNvSpPr>
                <a:spLocks noChangeArrowheads="1"/>
              </p:cNvSpPr>
              <p:nvPr/>
            </p:nvSpPr>
            <p:spPr bwMode="gray">
              <a:xfrm>
                <a:off x="816" y="2304"/>
                <a:ext cx="1440" cy="393"/>
              </a:xfrm>
              <a:prstGeom prst="rect">
                <a:avLst/>
              </a:prstGeom>
              <a:gradFill rotWithShape="1">
                <a:gsLst>
                  <a:gs pos="0">
                    <a:schemeClr val="bg2">
                      <a:lumMod val="50000"/>
                    </a:schemeClr>
                  </a:gs>
                  <a:gs pos="100000">
                    <a:srgbClr val="3186BB"/>
                  </a:gs>
                  <a:gs pos="100000">
                    <a:srgbClr val="000000">
                      <a:gamma/>
                      <a:tint val="57647"/>
                      <a:invGamma/>
                    </a:srgbClr>
                  </a:gs>
                  <a:gs pos="100000">
                    <a:srgbClr val="000000"/>
                  </a:gs>
                </a:gsLst>
                <a:lin ang="2700000" scaled="1"/>
              </a:gradFill>
              <a:ln w="9525" algn="ctr">
                <a:no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第三讲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grpSp>
          <p:nvGrpSpPr>
            <p:cNvPr id="10" name="Group 12"/>
            <p:cNvGrpSpPr>
              <a:grpSpLocks/>
            </p:cNvGrpSpPr>
            <p:nvPr/>
          </p:nvGrpSpPr>
          <p:grpSpPr bwMode="auto">
            <a:xfrm>
              <a:off x="1894050" y="4582182"/>
              <a:ext cx="1791169" cy="493239"/>
              <a:chOff x="816" y="1972"/>
              <a:chExt cx="1440" cy="442"/>
            </a:xfrm>
          </p:grpSpPr>
          <p:sp>
            <p:nvSpPr>
              <p:cNvPr id="28" name="Freeform 13"/>
              <p:cNvSpPr>
                <a:spLocks/>
              </p:cNvSpPr>
              <p:nvPr/>
            </p:nvSpPr>
            <p:spPr bwMode="gray">
              <a:xfrm>
                <a:off x="945" y="2224"/>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29" name="Rectangle 14"/>
              <p:cNvSpPr>
                <a:spLocks noChangeArrowheads="1"/>
              </p:cNvSpPr>
              <p:nvPr/>
            </p:nvSpPr>
            <p:spPr bwMode="gray">
              <a:xfrm>
                <a:off x="816" y="1972"/>
                <a:ext cx="1440" cy="393"/>
              </a:xfrm>
              <a:prstGeom prst="rect">
                <a:avLst/>
              </a:prstGeom>
              <a:gradFill rotWithShape="1">
                <a:gsLst>
                  <a:gs pos="100000">
                    <a:schemeClr val="accent5"/>
                  </a:gs>
                  <a:gs pos="100000">
                    <a:schemeClr val="accent5">
                      <a:lumMod val="75000"/>
                    </a:schemeClr>
                  </a:gs>
                  <a:gs pos="100000">
                    <a:srgbClr val="92D050"/>
                  </a:gs>
                  <a:gs pos="98000">
                    <a:schemeClr val="accent4">
                      <a:lumMod val="60000"/>
                      <a:lumOff val="40000"/>
                    </a:schemeClr>
                  </a:gs>
                  <a:gs pos="100000">
                    <a:srgbClr val="79ABB4"/>
                  </a:gs>
                  <a:gs pos="100000">
                    <a:srgbClr val="B5D4CC"/>
                  </a:gs>
                  <a:gs pos="96000">
                    <a:srgbClr val="229E89"/>
                  </a:gs>
                  <a:gs pos="100000">
                    <a:schemeClr val="accent5">
                      <a:lumMod val="60000"/>
                      <a:lumOff val="40000"/>
                    </a:schemeClr>
                  </a:gs>
                  <a:gs pos="100000">
                    <a:srgbClr val="4889A1"/>
                  </a:gs>
                  <a:gs pos="100000">
                    <a:srgbClr val="99CC00">
                      <a:gamma/>
                      <a:tint val="57647"/>
                      <a:invGamma/>
                    </a:srgbClr>
                  </a:gs>
                </a:gsLst>
                <a:lin ang="2700000" scaled="1"/>
              </a:gradFill>
              <a:ln w="9525" algn="ctr">
                <a:solidFill>
                  <a:schemeClr val="accent1"/>
                </a:solid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第四讲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cxnSp>
          <p:nvCxnSpPr>
            <p:cNvPr id="11" name="AutoShape 15"/>
            <p:cNvCxnSpPr>
              <a:cxnSpLocks noChangeShapeType="1"/>
            </p:cNvCxnSpPr>
            <p:nvPr/>
          </p:nvCxnSpPr>
          <p:spPr bwMode="gray">
            <a:xfrm>
              <a:off x="2770901" y="2282848"/>
              <a:ext cx="4997" cy="44566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16"/>
            <p:cNvCxnSpPr>
              <a:cxnSpLocks noChangeShapeType="1"/>
            </p:cNvCxnSpPr>
            <p:nvPr/>
          </p:nvCxnSpPr>
          <p:spPr bwMode="gray">
            <a:xfrm flipH="1">
              <a:off x="2775898" y="3167072"/>
              <a:ext cx="622" cy="49464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17"/>
            <p:cNvCxnSpPr>
              <a:cxnSpLocks noChangeShapeType="1"/>
              <a:endCxn id="29" idx="0"/>
            </p:cNvCxnSpPr>
            <p:nvPr/>
          </p:nvCxnSpPr>
          <p:spPr bwMode="gray">
            <a:xfrm>
              <a:off x="2784638" y="4100277"/>
              <a:ext cx="4997" cy="48190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4" name="Line 18"/>
            <p:cNvSpPr>
              <a:spLocks noChangeShapeType="1"/>
            </p:cNvSpPr>
            <p:nvPr/>
          </p:nvSpPr>
          <p:spPr bwMode="auto">
            <a:xfrm>
              <a:off x="2843375" y="2505681"/>
              <a:ext cx="5280213" cy="0"/>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15" name="Line 19"/>
            <p:cNvSpPr>
              <a:spLocks noChangeShapeType="1"/>
            </p:cNvSpPr>
            <p:nvPr/>
          </p:nvSpPr>
          <p:spPr bwMode="auto">
            <a:xfrm flipV="1">
              <a:off x="2805220" y="3431559"/>
              <a:ext cx="5318368" cy="0"/>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16" name="Line 20"/>
            <p:cNvSpPr>
              <a:spLocks noChangeShapeType="1"/>
            </p:cNvSpPr>
            <p:nvPr/>
          </p:nvSpPr>
          <p:spPr bwMode="auto">
            <a:xfrm flipV="1">
              <a:off x="2840420" y="4308338"/>
              <a:ext cx="5283168" cy="32890"/>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17" name="Text Box 22"/>
            <p:cNvSpPr txBox="1">
              <a:spLocks noChangeArrowheads="1"/>
            </p:cNvSpPr>
            <p:nvPr/>
          </p:nvSpPr>
          <p:spPr bwMode="auto">
            <a:xfrm>
              <a:off x="3991625" y="2751927"/>
              <a:ext cx="3204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sz="2400" dirty="0">
                  <a:solidFill>
                    <a:schemeClr val="tx1">
                      <a:lumMod val="50000"/>
                    </a:schemeClr>
                  </a:solidFill>
                  <a:latin typeface="+mj-ea"/>
                  <a:ea typeface="+mj-ea"/>
                </a:rPr>
                <a:t>1.2 </a:t>
              </a:r>
              <a:r>
                <a:rPr lang="zh-CN" altLang="zh-CN" sz="2400" dirty="0">
                  <a:solidFill>
                    <a:schemeClr val="tx1">
                      <a:lumMod val="50000"/>
                    </a:schemeClr>
                  </a:solidFill>
                  <a:latin typeface="+mj-ea"/>
                  <a:ea typeface="+mj-ea"/>
                </a:rPr>
                <a:t>实训设备和元器件</a:t>
              </a:r>
            </a:p>
          </p:txBody>
        </p:sp>
        <p:sp>
          <p:nvSpPr>
            <p:cNvPr id="18" name="Text Box 23"/>
            <p:cNvSpPr txBox="1">
              <a:spLocks noChangeArrowheads="1"/>
            </p:cNvSpPr>
            <p:nvPr/>
          </p:nvSpPr>
          <p:spPr bwMode="auto">
            <a:xfrm>
              <a:off x="3979105" y="3638612"/>
              <a:ext cx="2156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sz="2400" dirty="0">
                  <a:solidFill>
                    <a:schemeClr val="tx1">
                      <a:lumMod val="50000"/>
                    </a:schemeClr>
                  </a:solidFill>
                  <a:latin typeface="+mj-ea"/>
                  <a:ea typeface="+mj-ea"/>
                </a:rPr>
                <a:t>1.3 </a:t>
              </a:r>
              <a:r>
                <a:rPr lang="zh-CN" altLang="zh-CN" sz="2400" dirty="0">
                  <a:solidFill>
                    <a:schemeClr val="tx1">
                      <a:lumMod val="50000"/>
                    </a:schemeClr>
                  </a:solidFill>
                  <a:latin typeface="+mj-ea"/>
                  <a:ea typeface="+mj-ea"/>
                </a:rPr>
                <a:t>相关知识  </a:t>
              </a:r>
            </a:p>
          </p:txBody>
        </p:sp>
        <p:sp>
          <p:nvSpPr>
            <p:cNvPr id="19" name="Text Box 24"/>
            <p:cNvSpPr txBox="1">
              <a:spLocks noChangeArrowheads="1"/>
            </p:cNvSpPr>
            <p:nvPr/>
          </p:nvSpPr>
          <p:spPr bwMode="auto">
            <a:xfrm>
              <a:off x="3997822" y="4582180"/>
              <a:ext cx="28969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sz="2400" dirty="0">
                  <a:solidFill>
                    <a:schemeClr val="tx1">
                      <a:lumMod val="50000"/>
                    </a:schemeClr>
                  </a:solidFill>
                  <a:latin typeface="+mj-ea"/>
                  <a:ea typeface="+mj-ea"/>
                </a:rPr>
                <a:t>1.4 </a:t>
              </a:r>
              <a:r>
                <a:rPr lang="zh-CN" altLang="zh-CN" sz="2400" dirty="0">
                  <a:solidFill>
                    <a:schemeClr val="tx1">
                      <a:lumMod val="50000"/>
                    </a:schemeClr>
                  </a:solidFill>
                  <a:latin typeface="+mj-ea"/>
                  <a:ea typeface="+mj-ea"/>
                </a:rPr>
                <a:t>训练内容和步骤</a:t>
              </a:r>
            </a:p>
          </p:txBody>
        </p:sp>
        <p:cxnSp>
          <p:nvCxnSpPr>
            <p:cNvPr id="20" name="直接连接符 19"/>
            <p:cNvCxnSpPr/>
            <p:nvPr/>
          </p:nvCxnSpPr>
          <p:spPr bwMode="auto">
            <a:xfrm>
              <a:off x="1894050" y="1871639"/>
              <a:ext cx="0" cy="4141231"/>
            </a:xfrm>
            <a:prstGeom prst="line">
              <a:avLst/>
            </a:prstGeom>
            <a:ln w="63500" cmpd="thickThi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005007" y="1831063"/>
              <a:ext cx="1973617" cy="461665"/>
            </a:xfrm>
            <a:prstGeom prst="rect">
              <a:avLst/>
            </a:prstGeom>
          </p:spPr>
          <p:txBody>
            <a:bodyPr wrap="none">
              <a:spAutoFit/>
            </a:bodyPr>
            <a:lstStyle/>
            <a:p>
              <a:r>
                <a:rPr lang="en-US" altLang="zh-CN" sz="2400" dirty="0">
                  <a:solidFill>
                    <a:schemeClr val="tx1">
                      <a:lumMod val="50000"/>
                    </a:schemeClr>
                  </a:solidFill>
                  <a:latin typeface="+mj-ea"/>
                  <a:ea typeface="+mj-ea"/>
                </a:rPr>
                <a:t>1.1 </a:t>
              </a:r>
              <a:r>
                <a:rPr lang="zh-CN" altLang="zh-CN" sz="2400" dirty="0">
                  <a:solidFill>
                    <a:schemeClr val="tx1">
                      <a:lumMod val="50000"/>
                    </a:schemeClr>
                  </a:solidFill>
                  <a:latin typeface="+mj-ea"/>
                  <a:ea typeface="+mj-ea"/>
                </a:rPr>
                <a:t>训练目标</a:t>
              </a:r>
            </a:p>
          </p:txBody>
        </p:sp>
        <p:grpSp>
          <p:nvGrpSpPr>
            <p:cNvPr id="22" name="Group 12"/>
            <p:cNvGrpSpPr>
              <a:grpSpLocks/>
            </p:cNvGrpSpPr>
            <p:nvPr/>
          </p:nvGrpSpPr>
          <p:grpSpPr bwMode="auto">
            <a:xfrm>
              <a:off x="1947790" y="5574312"/>
              <a:ext cx="1791169" cy="499934"/>
              <a:chOff x="816" y="2304"/>
              <a:chExt cx="1440" cy="448"/>
            </a:xfrm>
          </p:grpSpPr>
          <p:sp>
            <p:nvSpPr>
              <p:cNvPr id="26" name="Freeform 13"/>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27" name="Rectangle 14"/>
              <p:cNvSpPr>
                <a:spLocks noChangeArrowheads="1"/>
              </p:cNvSpPr>
              <p:nvPr/>
            </p:nvSpPr>
            <p:spPr bwMode="gray">
              <a:xfrm>
                <a:off x="816" y="2304"/>
                <a:ext cx="1440" cy="393"/>
              </a:xfrm>
              <a:prstGeom prst="rect">
                <a:avLst/>
              </a:prstGeom>
              <a:gradFill rotWithShape="1">
                <a:gsLst>
                  <a:gs pos="97000">
                    <a:srgbClr val="B5D6E1"/>
                  </a:gs>
                  <a:gs pos="0">
                    <a:schemeClr val="accent5">
                      <a:lumMod val="40000"/>
                      <a:lumOff val="60000"/>
                    </a:schemeClr>
                  </a:gs>
                  <a:gs pos="100000">
                    <a:srgbClr val="92D050"/>
                  </a:gs>
                  <a:gs pos="98000">
                    <a:schemeClr val="accent4">
                      <a:lumMod val="60000"/>
                      <a:lumOff val="40000"/>
                    </a:schemeClr>
                  </a:gs>
                  <a:gs pos="0">
                    <a:srgbClr val="B5D4CC"/>
                  </a:gs>
                  <a:gs pos="100000">
                    <a:srgbClr val="99CC00">
                      <a:gamma/>
                      <a:tint val="57647"/>
                      <a:invGamma/>
                    </a:srgbClr>
                  </a:gs>
                </a:gsLst>
                <a:lin ang="2700000" scaled="1"/>
              </a:gradFill>
              <a:ln w="9525" algn="ctr">
                <a:solidFill>
                  <a:schemeClr val="accent1"/>
                </a:solidFill>
                <a:miter lim="800000"/>
                <a:headEnd/>
                <a:tailEnd/>
              </a:ln>
              <a:effectLst/>
            </p:spPr>
            <p:txBody>
              <a:bodyPr wrap="none" anchor="ctr"/>
              <a:lstStyle/>
              <a:p>
                <a:pPr algn="ctr" fontAlgn="auto">
                  <a:spcBef>
                    <a:spcPts val="0"/>
                  </a:spcBef>
                  <a:spcAft>
                    <a:spcPts val="0"/>
                  </a:spcAft>
                  <a:defRPr/>
                </a:pPr>
                <a:r>
                  <a:rPr lang="zh-CN" altLang="en-US" b="1" kern="0" dirty="0" smtClean="0">
                    <a:solidFill>
                      <a:sysClr val="windowText" lastClr="000000"/>
                    </a:solidFill>
                    <a:effectLst>
                      <a:outerShdw blurRad="38100" dist="38100" dir="2700000" algn="tl">
                        <a:srgbClr val="FFFFFF"/>
                      </a:outerShdw>
                    </a:effectLst>
                    <a:latin typeface="微软雅黑" pitchFamily="34" charset="-122"/>
                    <a:ea typeface="微软雅黑" pitchFamily="34" charset="-122"/>
                  </a:rPr>
                  <a:t>第</a:t>
                </a: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五</a:t>
                </a:r>
                <a:r>
                  <a:rPr lang="zh-CN" altLang="en-US" b="1" kern="0" dirty="0" smtClean="0">
                    <a:solidFill>
                      <a:sysClr val="windowText" lastClr="000000"/>
                    </a:solidFill>
                    <a:effectLst>
                      <a:outerShdw blurRad="38100" dist="38100" dir="2700000" algn="tl">
                        <a:srgbClr val="FFFFFF"/>
                      </a:outerShdw>
                    </a:effectLst>
                    <a:latin typeface="微软雅黑" pitchFamily="34" charset="-122"/>
                    <a:ea typeface="微软雅黑" pitchFamily="34" charset="-122"/>
                  </a:rPr>
                  <a:t>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sp>
          <p:nvSpPr>
            <p:cNvPr id="23" name="Line 20"/>
            <p:cNvSpPr>
              <a:spLocks noChangeShapeType="1"/>
            </p:cNvSpPr>
            <p:nvPr/>
          </p:nvSpPr>
          <p:spPr bwMode="auto">
            <a:xfrm flipV="1">
              <a:off x="2803579" y="5253598"/>
              <a:ext cx="5320009" cy="36376"/>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cxnSp>
          <p:nvCxnSpPr>
            <p:cNvPr id="24" name="AutoShape 17"/>
            <p:cNvCxnSpPr>
              <a:cxnSpLocks noChangeShapeType="1"/>
            </p:cNvCxnSpPr>
            <p:nvPr/>
          </p:nvCxnSpPr>
          <p:spPr bwMode="gray">
            <a:xfrm flipH="1">
              <a:off x="2755467" y="5013187"/>
              <a:ext cx="9994" cy="55357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5" name="矩形 24"/>
            <p:cNvSpPr/>
            <p:nvPr/>
          </p:nvSpPr>
          <p:spPr>
            <a:xfrm>
              <a:off x="4022785" y="5566761"/>
              <a:ext cx="4100803" cy="461665"/>
            </a:xfrm>
            <a:prstGeom prst="rect">
              <a:avLst/>
            </a:prstGeom>
          </p:spPr>
          <p:txBody>
            <a:bodyPr wrap="none">
              <a:spAutoFit/>
            </a:bodyPr>
            <a:lstStyle/>
            <a:p>
              <a:r>
                <a:rPr lang="en-US" altLang="zh-CN" sz="2400" dirty="0">
                  <a:solidFill>
                    <a:schemeClr val="tx1">
                      <a:lumMod val="50000"/>
                    </a:schemeClr>
                  </a:solidFill>
                  <a:latin typeface="+mj-ea"/>
                  <a:ea typeface="+mj-ea"/>
                </a:rPr>
                <a:t>1.5 </a:t>
              </a:r>
              <a:r>
                <a:rPr lang="zh-CN" altLang="zh-CN" sz="2400" dirty="0">
                  <a:solidFill>
                    <a:schemeClr val="tx1">
                      <a:lumMod val="50000"/>
                    </a:schemeClr>
                  </a:solidFill>
                  <a:latin typeface="+mj-ea"/>
                  <a:ea typeface="+mj-ea"/>
                </a:rPr>
                <a:t>实训报告</a:t>
              </a:r>
              <a:r>
                <a:rPr lang="zh-CN" altLang="zh-CN" sz="2400" dirty="0" smtClean="0">
                  <a:solidFill>
                    <a:schemeClr val="tx1">
                      <a:lumMod val="50000"/>
                    </a:schemeClr>
                  </a:solidFill>
                  <a:latin typeface="+mj-ea"/>
                  <a:ea typeface="+mj-ea"/>
                </a:rPr>
                <a:t>要求</a:t>
              </a:r>
              <a:r>
                <a:rPr lang="zh-CN" altLang="en-US" sz="2400" dirty="0">
                  <a:solidFill>
                    <a:schemeClr val="tx1">
                      <a:lumMod val="50000"/>
                    </a:schemeClr>
                  </a:solidFill>
                  <a:latin typeface="+mj-ea"/>
                  <a:ea typeface="+mj-ea"/>
                </a:rPr>
                <a:t>及</a:t>
              </a:r>
              <a:r>
                <a:rPr lang="zh-CN" altLang="zh-CN" sz="2400" dirty="0" smtClean="0">
                  <a:solidFill>
                    <a:schemeClr val="tx1">
                      <a:lumMod val="50000"/>
                    </a:schemeClr>
                  </a:solidFill>
                  <a:latin typeface="+mj-ea"/>
                  <a:ea typeface="+mj-ea"/>
                </a:rPr>
                <a:t>考核</a:t>
              </a:r>
              <a:r>
                <a:rPr lang="zh-CN" altLang="zh-CN" sz="2400" dirty="0">
                  <a:solidFill>
                    <a:schemeClr val="tx1">
                      <a:lumMod val="50000"/>
                    </a:schemeClr>
                  </a:solidFill>
                  <a:latin typeface="+mj-ea"/>
                  <a:ea typeface="+mj-ea"/>
                </a:rPr>
                <a:t>标准</a:t>
              </a:r>
            </a:p>
          </p:txBody>
        </p:sp>
      </p:grpSp>
    </p:spTree>
    <p:extLst>
      <p:ext uri="{BB962C8B-B14F-4D97-AF65-F5344CB8AC3E}">
        <p14:creationId xmlns:p14="http://schemas.microsoft.com/office/powerpoint/2010/main" val="2442385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09700" y="836713"/>
            <a:ext cx="3312368"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16.4 </a:t>
            </a:r>
            <a:r>
              <a:rPr lang="zh-CN" altLang="en-US" sz="2400" b="1" dirty="0" smtClean="0">
                <a:solidFill>
                  <a:srgbClr val="7030A0"/>
                </a:solidFill>
                <a:latin typeface="微软雅黑" pitchFamily="34" charset="-122"/>
                <a:ea typeface="微软雅黑" pitchFamily="34" charset="-122"/>
              </a:rPr>
              <a:t>训练内容和步骤</a:t>
            </a:r>
            <a:endParaRPr lang="zh-CN" altLang="en-US" sz="2400" b="1" dirty="0">
              <a:solidFill>
                <a:srgbClr val="7030A0"/>
              </a:solidFill>
              <a:latin typeface="微软雅黑" pitchFamily="34" charset="-122"/>
              <a:ea typeface="微软雅黑" pitchFamily="34" charset="-122"/>
            </a:endParaRPr>
          </a:p>
        </p:txBody>
      </p:sp>
      <p:sp>
        <p:nvSpPr>
          <p:cNvPr id="10" name="TextBox 16"/>
          <p:cNvSpPr txBox="1">
            <a:spLocks noChangeArrowheads="1"/>
          </p:cNvSpPr>
          <p:nvPr/>
        </p:nvSpPr>
        <p:spPr bwMode="auto">
          <a:xfrm>
            <a:off x="597581" y="1556792"/>
            <a:ext cx="3323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1. </a:t>
            </a:r>
            <a:r>
              <a:rPr lang="zh-CN" altLang="en-US" sz="2400" b="1" dirty="0" smtClean="0">
                <a:solidFill>
                  <a:schemeClr val="tx2"/>
                </a:solidFill>
                <a:latin typeface="微软雅黑" pitchFamily="34" charset="-122"/>
                <a:ea typeface="微软雅黑" pitchFamily="34" charset="-122"/>
                <a:cs typeface="+mj-cs"/>
              </a:rPr>
              <a:t>训练内容和控制要求</a:t>
            </a:r>
            <a:endParaRPr lang="zh-CN" altLang="en-US" sz="2400" b="1" dirty="0">
              <a:solidFill>
                <a:schemeClr val="tx2"/>
              </a:solidFill>
              <a:latin typeface="微软雅黑" pitchFamily="34" charset="-122"/>
              <a:ea typeface="微软雅黑" pitchFamily="34" charset="-122"/>
              <a:cs typeface="+mj-cs"/>
            </a:endParaRPr>
          </a:p>
        </p:txBody>
      </p:sp>
      <p:sp>
        <p:nvSpPr>
          <p:cNvPr id="4" name="矩形 3"/>
          <p:cNvSpPr/>
          <p:nvPr/>
        </p:nvSpPr>
        <p:spPr>
          <a:xfrm>
            <a:off x="577465" y="2212976"/>
            <a:ext cx="7560840" cy="1135054"/>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 按照前面的例子完成接线，输入程序，按照要求进行观察。</a:t>
            </a:r>
          </a:p>
        </p:txBody>
      </p:sp>
    </p:spTree>
    <p:extLst>
      <p:ext uri="{BB962C8B-B14F-4D97-AF65-F5344CB8AC3E}">
        <p14:creationId xmlns:p14="http://schemas.microsoft.com/office/powerpoint/2010/main" val="1849901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597582" y="908720"/>
            <a:ext cx="2707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 </a:t>
            </a:r>
            <a:r>
              <a:rPr lang="zh-CN" altLang="en-US" sz="2400" b="1" dirty="0" smtClean="0">
                <a:solidFill>
                  <a:schemeClr val="tx2"/>
                </a:solidFill>
                <a:latin typeface="微软雅黑" pitchFamily="34" charset="-122"/>
                <a:ea typeface="微软雅黑" pitchFamily="34" charset="-122"/>
                <a:cs typeface="+mj-cs"/>
              </a:rPr>
              <a:t>训练步骤及要求</a:t>
            </a:r>
            <a:endParaRPr lang="zh-CN" altLang="zh-CN" sz="2400" b="1" dirty="0">
              <a:solidFill>
                <a:schemeClr val="tx2"/>
              </a:solidFill>
              <a:latin typeface="微软雅黑" pitchFamily="34" charset="-122"/>
              <a:ea typeface="微软雅黑" pitchFamily="34" charset="-122"/>
              <a:cs typeface="+mj-cs"/>
            </a:endParaRPr>
          </a:p>
        </p:txBody>
      </p:sp>
      <p:sp>
        <p:nvSpPr>
          <p:cNvPr id="2" name="矩形 1"/>
          <p:cNvSpPr/>
          <p:nvPr/>
        </p:nvSpPr>
        <p:spPr>
          <a:xfrm>
            <a:off x="746076" y="1538784"/>
            <a:ext cx="7632848" cy="3905043"/>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 （</a:t>
            </a:r>
            <a:r>
              <a:rPr lang="en-US" altLang="zh-CN" sz="24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）按照提供的</a:t>
            </a:r>
            <a:r>
              <a:rPr lang="en-US" altLang="zh-CN" sz="2400" dirty="0">
                <a:latin typeface="微软雅黑" pitchFamily="34" charset="-122"/>
                <a:ea typeface="微软雅黑" pitchFamily="34" charset="-122"/>
              </a:rPr>
              <a:t>PLC</a:t>
            </a:r>
            <a:r>
              <a:rPr lang="zh-CN" altLang="zh-CN" sz="2400" dirty="0">
                <a:latin typeface="微软雅黑" pitchFamily="34" charset="-122"/>
                <a:ea typeface="微软雅黑" pitchFamily="34" charset="-122"/>
              </a:rPr>
              <a:t>原理接线图</a:t>
            </a:r>
            <a:r>
              <a:rPr lang="en-US" altLang="zh-CN" sz="2400" dirty="0">
                <a:latin typeface="微软雅黑" pitchFamily="34" charset="-122"/>
                <a:ea typeface="微软雅黑" pitchFamily="34" charset="-122"/>
              </a:rPr>
              <a:t>16-4</a:t>
            </a:r>
            <a:r>
              <a:rPr lang="zh-CN" altLang="zh-CN" sz="2400" dirty="0">
                <a:latin typeface="微软雅黑" pitchFamily="34" charset="-122"/>
                <a:ea typeface="微软雅黑" pitchFamily="34" charset="-122"/>
              </a:rPr>
              <a:t>完成接线。</a:t>
            </a:r>
          </a:p>
          <a:p>
            <a:pPr>
              <a:lnSpc>
                <a:spcPct val="150000"/>
              </a:lnSpc>
            </a:pPr>
            <a:r>
              <a:rPr lang="en-US" altLang="zh-CN" sz="2400" dirty="0">
                <a:latin typeface="微软雅黑" pitchFamily="34" charset="-122"/>
                <a:ea typeface="微软雅黑" pitchFamily="34" charset="-122"/>
              </a:rPr>
              <a:t> </a:t>
            </a:r>
            <a:r>
              <a:rPr lang="zh-CN" altLang="zh-CN" sz="2400" dirty="0" smtClean="0">
                <a:latin typeface="微软雅黑" pitchFamily="34" charset="-122"/>
                <a:ea typeface="微软雅黑" pitchFamily="34" charset="-122"/>
              </a:rPr>
              <a:t>（</a:t>
            </a:r>
            <a:r>
              <a:rPr lang="en-US" altLang="zh-CN" sz="24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）将提供的参考程序写入</a:t>
            </a:r>
            <a:r>
              <a:rPr lang="en-US" altLang="zh-CN" sz="2400" dirty="0">
                <a:latin typeface="微软雅黑" pitchFamily="34" charset="-122"/>
                <a:ea typeface="微软雅黑" pitchFamily="34" charset="-122"/>
              </a:rPr>
              <a:t>PLC</a:t>
            </a:r>
            <a:r>
              <a:rPr lang="zh-CN" altLang="zh-CN" sz="2400" dirty="0">
                <a:latin typeface="微软雅黑" pitchFamily="34" charset="-122"/>
                <a:ea typeface="微软雅黑" pitchFamily="34" charset="-122"/>
              </a:rPr>
              <a:t>。</a:t>
            </a:r>
          </a:p>
          <a:p>
            <a:pPr>
              <a:lnSpc>
                <a:spcPct val="150000"/>
              </a:lnSpc>
            </a:pPr>
            <a:r>
              <a:rPr lang="en-US" altLang="zh-CN" sz="2400" dirty="0">
                <a:latin typeface="微软雅黑" pitchFamily="34" charset="-122"/>
                <a:ea typeface="微软雅黑" pitchFamily="34" charset="-122"/>
              </a:rPr>
              <a:t> </a:t>
            </a:r>
            <a:r>
              <a:rPr lang="zh-CN" altLang="zh-CN" sz="2400" dirty="0" smtClean="0">
                <a:latin typeface="微软雅黑" pitchFamily="34" charset="-122"/>
                <a:ea typeface="微软雅黑" pitchFamily="34" charset="-122"/>
              </a:rPr>
              <a:t>（</a:t>
            </a:r>
            <a:r>
              <a:rPr lang="en-US" altLang="zh-CN" sz="2400" dirty="0">
                <a:latin typeface="微软雅黑" pitchFamily="34" charset="-122"/>
                <a:ea typeface="微软雅黑" pitchFamily="34" charset="-122"/>
              </a:rPr>
              <a:t>3</a:t>
            </a:r>
            <a:r>
              <a:rPr lang="zh-CN" altLang="zh-CN" sz="2400" dirty="0">
                <a:latin typeface="微软雅黑" pitchFamily="34" charset="-122"/>
                <a:ea typeface="微软雅黑" pitchFamily="34" charset="-122"/>
              </a:rPr>
              <a:t>）根据操作步骤进行操作，观察输入、输出设备的状态。通过计算机监视画面，观察并记录各元件的状态。</a:t>
            </a:r>
          </a:p>
          <a:p>
            <a:pPr>
              <a:lnSpc>
                <a:spcPct val="150000"/>
              </a:lnSpc>
            </a:pPr>
            <a:r>
              <a:rPr lang="en-US" altLang="zh-CN" sz="2400" dirty="0">
                <a:latin typeface="微软雅黑" pitchFamily="34" charset="-122"/>
                <a:ea typeface="微软雅黑" pitchFamily="34" charset="-122"/>
              </a:rPr>
              <a:t> </a:t>
            </a:r>
            <a:r>
              <a:rPr lang="zh-CN" altLang="zh-CN" sz="2400" dirty="0" smtClean="0">
                <a:latin typeface="微软雅黑" pitchFamily="34" charset="-122"/>
                <a:ea typeface="微软雅黑" pitchFamily="34" charset="-122"/>
              </a:rPr>
              <a:t>（</a:t>
            </a:r>
            <a:r>
              <a:rPr lang="en-US" altLang="zh-CN" sz="2400" dirty="0">
                <a:latin typeface="微软雅黑" pitchFamily="34" charset="-122"/>
                <a:ea typeface="微软雅黑" pitchFamily="34" charset="-122"/>
              </a:rPr>
              <a:t>4</a:t>
            </a:r>
            <a:r>
              <a:rPr lang="zh-CN" altLang="zh-CN" sz="2400" dirty="0">
                <a:latin typeface="微软雅黑" pitchFamily="34" charset="-122"/>
                <a:ea typeface="微软雅黑" pitchFamily="34" charset="-122"/>
              </a:rPr>
              <a:t>）结合</a:t>
            </a:r>
            <a:r>
              <a:rPr lang="en-US" altLang="zh-CN" sz="2400" dirty="0">
                <a:latin typeface="微软雅黑" pitchFamily="34" charset="-122"/>
                <a:ea typeface="微软雅黑" pitchFamily="34" charset="-122"/>
              </a:rPr>
              <a:t>PLC</a:t>
            </a:r>
            <a:r>
              <a:rPr lang="zh-CN" altLang="zh-CN" sz="2400" dirty="0">
                <a:latin typeface="微软雅黑" pitchFamily="34" charset="-122"/>
                <a:ea typeface="微软雅黑" pitchFamily="34" charset="-122"/>
              </a:rPr>
              <a:t>程序执行过程，分析程序结果。</a:t>
            </a:r>
          </a:p>
          <a:p>
            <a:pPr>
              <a:lnSpc>
                <a:spcPct val="150000"/>
              </a:lnSpc>
            </a:pPr>
            <a:endParaRPr lang="zh-CN" altLang="zh-CN" sz="2400" dirty="0">
              <a:latin typeface="微软雅黑" pitchFamily="34" charset="-122"/>
              <a:ea typeface="微软雅黑" pitchFamily="34" charset="-122"/>
            </a:endParaRPr>
          </a:p>
          <a:p>
            <a:pPr>
              <a:lnSpc>
                <a:spcPct val="150000"/>
              </a:lnSpc>
            </a:pPr>
            <a:endParaRPr lang="zh-CN" altLang="zh-CN" sz="2400" dirty="0">
              <a:latin typeface="微软雅黑" pitchFamily="34" charset="-122"/>
              <a:ea typeface="微软雅黑" pitchFamily="34" charset="-122"/>
            </a:endParaRPr>
          </a:p>
        </p:txBody>
      </p:sp>
    </p:spTree>
    <p:extLst>
      <p:ext uri="{BB962C8B-B14F-4D97-AF65-F5344CB8AC3E}">
        <p14:creationId xmlns:p14="http://schemas.microsoft.com/office/powerpoint/2010/main" val="1557892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597582" y="836712"/>
            <a:ext cx="17844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a:solidFill>
                  <a:schemeClr val="tx2"/>
                </a:solidFill>
                <a:latin typeface="微软雅黑" pitchFamily="34" charset="-122"/>
                <a:ea typeface="微软雅黑" pitchFamily="34" charset="-122"/>
                <a:cs typeface="+mj-cs"/>
              </a:rPr>
              <a:t>3</a:t>
            </a:r>
            <a:r>
              <a:rPr lang="en-US" altLang="zh-CN" sz="2400" b="1" dirty="0" smtClean="0">
                <a:solidFill>
                  <a:schemeClr val="tx2"/>
                </a:solidFill>
                <a:latin typeface="微软雅黑" pitchFamily="34" charset="-122"/>
                <a:ea typeface="微软雅黑" pitchFamily="34" charset="-122"/>
                <a:cs typeface="+mj-cs"/>
              </a:rPr>
              <a:t>. </a:t>
            </a:r>
            <a:r>
              <a:rPr lang="zh-CN" altLang="en-US" sz="2400" b="1" dirty="0" smtClean="0">
                <a:solidFill>
                  <a:schemeClr val="tx2"/>
                </a:solidFill>
                <a:latin typeface="微软雅黑" pitchFamily="34" charset="-122"/>
                <a:ea typeface="微软雅黑" pitchFamily="34" charset="-122"/>
                <a:cs typeface="+mj-cs"/>
              </a:rPr>
              <a:t>注意事项</a:t>
            </a:r>
            <a:endParaRPr lang="zh-CN" altLang="zh-CN" sz="2400" b="1" dirty="0">
              <a:solidFill>
                <a:schemeClr val="tx2"/>
              </a:solidFill>
              <a:latin typeface="微软雅黑" pitchFamily="34" charset="-122"/>
              <a:ea typeface="微软雅黑" pitchFamily="34" charset="-122"/>
              <a:cs typeface="+mj-cs"/>
            </a:endParaRPr>
          </a:p>
        </p:txBody>
      </p:sp>
      <p:sp>
        <p:nvSpPr>
          <p:cNvPr id="3" name="矩形 2"/>
          <p:cNvSpPr/>
          <p:nvPr/>
        </p:nvSpPr>
        <p:spPr>
          <a:xfrm>
            <a:off x="597582" y="1484784"/>
            <a:ext cx="7646826" cy="2797048"/>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）图</a:t>
            </a:r>
            <a:r>
              <a:rPr lang="en-US" altLang="zh-CN" sz="2400" dirty="0">
                <a:latin typeface="微软雅黑" pitchFamily="34" charset="-122"/>
                <a:ea typeface="微软雅黑" pitchFamily="34" charset="-122"/>
              </a:rPr>
              <a:t>16-4</a:t>
            </a:r>
            <a:r>
              <a:rPr lang="zh-CN" altLang="zh-CN" sz="2400" dirty="0">
                <a:latin typeface="微软雅黑" pitchFamily="34" charset="-122"/>
                <a:ea typeface="微软雅黑" pitchFamily="34" charset="-122"/>
              </a:rPr>
              <a:t>所示接线图中如果接信号发生器，因为脉冲信号发生器的信号与按钮信号不同，因此不能共用一个</a:t>
            </a:r>
            <a:r>
              <a:rPr lang="en-US" altLang="zh-CN" sz="2400" dirty="0">
                <a:latin typeface="微软雅黑" pitchFamily="34" charset="-122"/>
                <a:ea typeface="微软雅黑" pitchFamily="34" charset="-122"/>
              </a:rPr>
              <a:t>COM</a:t>
            </a:r>
            <a:r>
              <a:rPr lang="zh-CN" altLang="zh-CN" sz="2400" dirty="0">
                <a:latin typeface="微软雅黑" pitchFamily="34" charset="-122"/>
                <a:ea typeface="微软雅黑" pitchFamily="34" charset="-122"/>
              </a:rPr>
              <a:t>端。</a:t>
            </a:r>
          </a:p>
          <a:p>
            <a:pPr>
              <a:lnSpc>
                <a:spcPct val="150000"/>
              </a:lnSpc>
            </a:pPr>
            <a:r>
              <a:rPr lang="zh-CN" altLang="zh-CN" sz="2400" dirty="0" smtClean="0">
                <a:latin typeface="微软雅黑" pitchFamily="34" charset="-122"/>
                <a:ea typeface="微软雅黑" pitchFamily="34" charset="-122"/>
              </a:rPr>
              <a:t>（</a:t>
            </a:r>
            <a:r>
              <a:rPr lang="en-US" altLang="zh-CN" sz="24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）程序执行过程的梯形图可用计算机软件写入，也可以用助记符语言由编程器写入</a:t>
            </a:r>
            <a:r>
              <a:rPr lang="en-US" altLang="zh-CN" sz="2400" dirty="0">
                <a:latin typeface="微软雅黑" pitchFamily="34" charset="-122"/>
                <a:ea typeface="微软雅黑" pitchFamily="34" charset="-122"/>
              </a:rPr>
              <a:t>PLC</a:t>
            </a:r>
            <a:r>
              <a:rPr lang="zh-CN" altLang="zh-CN" sz="2400" dirty="0">
                <a:latin typeface="微软雅黑" pitchFamily="34" charset="-122"/>
                <a:ea typeface="微软雅黑" pitchFamily="34" charset="-122"/>
              </a:rPr>
              <a:t>。</a:t>
            </a:r>
          </a:p>
        </p:txBody>
      </p:sp>
    </p:spTree>
    <p:extLst>
      <p:ext uri="{BB962C8B-B14F-4D97-AF65-F5344CB8AC3E}">
        <p14:creationId xmlns:p14="http://schemas.microsoft.com/office/powerpoint/2010/main" val="59320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8528" y="1484784"/>
            <a:ext cx="7560840" cy="2243050"/>
          </a:xfrm>
          <a:prstGeom prst="rect">
            <a:avLst/>
          </a:prstGeom>
        </p:spPr>
        <p:txBody>
          <a:bodyPr wrap="square">
            <a:spAutoFit/>
          </a:bodyPr>
          <a:lstStyle/>
          <a:p>
            <a:pPr>
              <a:lnSpc>
                <a:spcPct val="150000"/>
              </a:lnSpc>
            </a:pPr>
            <a:r>
              <a:rPr lang="en-US" altLang="zh-CN" sz="2400" dirty="0">
                <a:latin typeface="微软雅黑" pitchFamily="34" charset="-122"/>
                <a:ea typeface="微软雅黑" pitchFamily="34" charset="-122"/>
              </a:rPr>
              <a:t> </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）可编程控制器目前常用的编程语言有哪几种？</a:t>
            </a:r>
          </a:p>
          <a:p>
            <a:pPr>
              <a:lnSpc>
                <a:spcPct val="150000"/>
              </a:lnSpc>
            </a:pPr>
            <a:r>
              <a:rPr lang="en-US" altLang="zh-CN" sz="2400" dirty="0">
                <a:latin typeface="微软雅黑" pitchFamily="34" charset="-122"/>
                <a:ea typeface="微软雅黑" pitchFamily="34" charset="-122"/>
              </a:rPr>
              <a:t> </a:t>
            </a:r>
            <a:r>
              <a:rPr lang="zh-CN" altLang="zh-CN" sz="2400" dirty="0" smtClean="0">
                <a:latin typeface="微软雅黑" pitchFamily="34" charset="-122"/>
                <a:ea typeface="微软雅黑" pitchFamily="34" charset="-122"/>
              </a:rPr>
              <a:t>（</a:t>
            </a:r>
            <a:r>
              <a:rPr lang="en-US" altLang="zh-CN" sz="24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PLC</a:t>
            </a:r>
            <a:r>
              <a:rPr lang="zh-CN" altLang="zh-CN" sz="2400" dirty="0">
                <a:latin typeface="微软雅黑" pitchFamily="34" charset="-122"/>
                <a:ea typeface="微软雅黑" pitchFamily="34" charset="-122"/>
              </a:rPr>
              <a:t>对输入／输出的处理规则有哪几条？</a:t>
            </a:r>
          </a:p>
          <a:p>
            <a:pPr>
              <a:lnSpc>
                <a:spcPct val="150000"/>
              </a:lnSpc>
            </a:pPr>
            <a:r>
              <a:rPr lang="en-US" altLang="zh-CN" sz="2400" dirty="0">
                <a:latin typeface="微软雅黑" pitchFamily="34" charset="-122"/>
                <a:ea typeface="微软雅黑" pitchFamily="34" charset="-122"/>
              </a:rPr>
              <a:t> </a:t>
            </a:r>
            <a:r>
              <a:rPr lang="zh-CN" altLang="zh-CN" sz="2400" dirty="0" smtClean="0">
                <a:latin typeface="微软雅黑" pitchFamily="34" charset="-122"/>
                <a:ea typeface="微软雅黑" pitchFamily="34" charset="-122"/>
              </a:rPr>
              <a:t>（</a:t>
            </a:r>
            <a:r>
              <a:rPr lang="en-US" altLang="zh-CN" sz="2400" dirty="0">
                <a:latin typeface="微软雅黑" pitchFamily="34" charset="-122"/>
                <a:ea typeface="微软雅黑" pitchFamily="34" charset="-122"/>
              </a:rPr>
              <a:t>3</a:t>
            </a:r>
            <a:r>
              <a:rPr lang="zh-CN" altLang="zh-CN" sz="2400" dirty="0">
                <a:latin typeface="微软雅黑" pitchFamily="34" charset="-122"/>
                <a:ea typeface="微软雅黑" pitchFamily="34" charset="-122"/>
              </a:rPr>
              <a:t>）当</a:t>
            </a:r>
            <a:r>
              <a:rPr lang="en-US" altLang="zh-CN" sz="2400" dirty="0">
                <a:latin typeface="微软雅黑" pitchFamily="34" charset="-122"/>
                <a:ea typeface="微软雅黑" pitchFamily="34" charset="-122"/>
              </a:rPr>
              <a:t>PLC</a:t>
            </a:r>
            <a:r>
              <a:rPr lang="zh-CN" altLang="zh-CN" sz="2400" dirty="0">
                <a:latin typeface="微软雅黑" pitchFamily="34" charset="-122"/>
                <a:ea typeface="微软雅黑" pitchFamily="34" charset="-122"/>
              </a:rPr>
              <a:t>投入运行后，其工作过程一般分为哪几个阶段？</a:t>
            </a:r>
          </a:p>
        </p:txBody>
      </p:sp>
      <p:sp>
        <p:nvSpPr>
          <p:cNvPr id="3" name="TextBox 16"/>
          <p:cNvSpPr txBox="1">
            <a:spLocks noChangeArrowheads="1"/>
          </p:cNvSpPr>
          <p:nvPr/>
        </p:nvSpPr>
        <p:spPr bwMode="auto">
          <a:xfrm>
            <a:off x="769368" y="836712"/>
            <a:ext cx="20922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4. </a:t>
            </a:r>
            <a:r>
              <a:rPr lang="zh-CN" altLang="en-US" sz="2400" b="1" dirty="0" smtClean="0">
                <a:solidFill>
                  <a:schemeClr val="tx2"/>
                </a:solidFill>
                <a:latin typeface="微软雅黑" pitchFamily="34" charset="-122"/>
                <a:ea typeface="微软雅黑" pitchFamily="34" charset="-122"/>
                <a:cs typeface="+mj-cs"/>
              </a:rPr>
              <a:t>思考与练习</a:t>
            </a:r>
            <a:endParaRPr lang="zh-CN" altLang="zh-CN" sz="2400" b="1" dirty="0">
              <a:solidFill>
                <a:schemeClr val="tx2"/>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20490455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09700" y="836713"/>
            <a:ext cx="4610371"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16.5 </a:t>
            </a:r>
            <a:r>
              <a:rPr lang="zh-CN" altLang="en-US" sz="2400" b="1" dirty="0" smtClean="0">
                <a:solidFill>
                  <a:srgbClr val="7030A0"/>
                </a:solidFill>
                <a:latin typeface="微软雅黑" pitchFamily="34" charset="-122"/>
                <a:ea typeface="微软雅黑" pitchFamily="34" charset="-122"/>
              </a:rPr>
              <a:t>实训报告要求和考核标准</a:t>
            </a:r>
            <a:endParaRPr lang="zh-CN" altLang="en-US" sz="2400" b="1" dirty="0">
              <a:solidFill>
                <a:srgbClr val="7030A0"/>
              </a:solidFill>
              <a:latin typeface="微软雅黑" pitchFamily="34" charset="-122"/>
              <a:ea typeface="微软雅黑" pitchFamily="34" charset="-122"/>
            </a:endParaRPr>
          </a:p>
        </p:txBody>
      </p:sp>
      <p:sp>
        <p:nvSpPr>
          <p:cNvPr id="2" name="矩形 1"/>
          <p:cNvSpPr/>
          <p:nvPr/>
        </p:nvSpPr>
        <p:spPr>
          <a:xfrm>
            <a:off x="3131220" y="1574166"/>
            <a:ext cx="2441694" cy="369332"/>
          </a:xfrm>
          <a:prstGeom prst="rect">
            <a:avLst/>
          </a:prstGeom>
        </p:spPr>
        <p:txBody>
          <a:bodyPr wrap="none">
            <a:spAutoFit/>
          </a:bodyPr>
          <a:lstStyle/>
          <a:p>
            <a:r>
              <a:rPr lang="zh-CN" altLang="zh-CN" dirty="0" smtClean="0">
                <a:latin typeface="微软雅黑" pitchFamily="34" charset="-122"/>
                <a:ea typeface="微软雅黑" pitchFamily="34" charset="-122"/>
              </a:rPr>
              <a:t>表</a:t>
            </a:r>
            <a:r>
              <a:rPr lang="en-US" altLang="zh-CN" dirty="0" smtClean="0">
                <a:latin typeface="微软雅黑" pitchFamily="34" charset="-122"/>
                <a:ea typeface="微软雅黑" pitchFamily="34" charset="-122"/>
              </a:rPr>
              <a:t>16</a:t>
            </a:r>
            <a:r>
              <a:rPr lang="zh-CN" altLang="zh-CN"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2</a:t>
            </a:r>
            <a:r>
              <a:rPr lang="zh-CN" altLang="zh-CN" dirty="0" smtClean="0">
                <a:latin typeface="微软雅黑" pitchFamily="34" charset="-122"/>
                <a:ea typeface="微软雅黑" pitchFamily="34" charset="-122"/>
              </a:rPr>
              <a:t>  </a:t>
            </a:r>
            <a:r>
              <a:rPr lang="zh-CN" altLang="zh-CN" dirty="0">
                <a:latin typeface="微软雅黑" pitchFamily="34" charset="-122"/>
                <a:ea typeface="微软雅黑" pitchFamily="34" charset="-122"/>
              </a:rPr>
              <a:t>实训考核标准</a:t>
            </a:r>
          </a:p>
        </p:txBody>
      </p:sp>
      <p:graphicFrame>
        <p:nvGraphicFramePr>
          <p:cNvPr id="6" name="表格 5"/>
          <p:cNvGraphicFramePr>
            <a:graphicFrameLocks noGrp="1"/>
          </p:cNvGraphicFramePr>
          <p:nvPr>
            <p:extLst>
              <p:ext uri="{D42A27DB-BD31-4B8C-83A1-F6EECF244321}">
                <p14:modId xmlns:p14="http://schemas.microsoft.com/office/powerpoint/2010/main" val="3341256904"/>
              </p:ext>
            </p:extLst>
          </p:nvPr>
        </p:nvGraphicFramePr>
        <p:xfrm>
          <a:off x="1691680" y="2060848"/>
          <a:ext cx="5904656" cy="3353048"/>
        </p:xfrm>
        <a:graphic>
          <a:graphicData uri="http://schemas.openxmlformats.org/drawingml/2006/table">
            <a:tbl>
              <a:tblPr/>
              <a:tblGrid>
                <a:gridCol w="1148744"/>
                <a:gridCol w="1373051"/>
                <a:gridCol w="502541"/>
                <a:gridCol w="2357706"/>
                <a:gridCol w="522614"/>
              </a:tblGrid>
              <a:tr h="432048">
                <a:tc>
                  <a:txBody>
                    <a:bodyPr/>
                    <a:lstStyle/>
                    <a:p>
                      <a:pPr algn="ctr">
                        <a:lnSpc>
                          <a:spcPts val="2300"/>
                        </a:lnSpc>
                        <a:spcAft>
                          <a:spcPts val="0"/>
                        </a:spcAft>
                      </a:pPr>
                      <a:r>
                        <a:rPr lang="zh-CN" sz="1400" kern="100" dirty="0">
                          <a:effectLst/>
                          <a:latin typeface="微软雅黑" pitchFamily="34" charset="-122"/>
                          <a:ea typeface="微软雅黑" pitchFamily="34" charset="-122"/>
                        </a:rPr>
                        <a:t>考核项目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考核内容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配分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考核要求及评分标准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得分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0">
                <a:tc>
                  <a:txBody>
                    <a:bodyPr/>
                    <a:lstStyle/>
                    <a:p>
                      <a:pPr algn="ctr">
                        <a:lnSpc>
                          <a:spcPts val="2300"/>
                        </a:lnSpc>
                        <a:spcAft>
                          <a:spcPts val="0"/>
                        </a:spcAft>
                      </a:pPr>
                      <a:r>
                        <a:rPr lang="zh-CN" sz="1400" kern="100" dirty="0">
                          <a:effectLst/>
                          <a:latin typeface="微软雅黑" pitchFamily="34" charset="-122"/>
                          <a:ea typeface="微软雅黑" pitchFamily="34" charset="-122"/>
                        </a:rPr>
                        <a:t>元件及输出状态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元件映像寄存器状态输出端状态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400" kern="100">
                          <a:effectLst/>
                          <a:latin typeface="微软雅黑" pitchFamily="34" charset="-122"/>
                          <a:ea typeface="微软雅黑" pitchFamily="34" charset="-122"/>
                        </a:rPr>
                        <a:t>30</a:t>
                      </a:r>
                      <a:r>
                        <a:rPr lang="zh-CN" sz="1400" kern="10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400" kern="100">
                          <a:effectLst/>
                          <a:latin typeface="微软雅黑" pitchFamily="34" charset="-122"/>
                          <a:ea typeface="微软雅黑" pitchFamily="34" charset="-122"/>
                        </a:rPr>
                        <a:t>正确分析元件是映像寄存器状态</a:t>
                      </a:r>
                      <a:r>
                        <a:rPr lang="en-US" sz="1400" kern="100">
                          <a:effectLst/>
                          <a:latin typeface="微软雅黑" pitchFamily="34" charset="-122"/>
                          <a:ea typeface="微软雅黑" pitchFamily="34" charset="-122"/>
                        </a:rPr>
                        <a:t>15</a:t>
                      </a:r>
                      <a:r>
                        <a:rPr lang="zh-CN" sz="1400" kern="100">
                          <a:effectLst/>
                          <a:latin typeface="微软雅黑" pitchFamily="34" charset="-122"/>
                          <a:ea typeface="微软雅黑" pitchFamily="34" charset="-122"/>
                        </a:rPr>
                        <a:t>分</a:t>
                      </a:r>
                    </a:p>
                    <a:p>
                      <a:pPr algn="ctr">
                        <a:lnSpc>
                          <a:spcPts val="2300"/>
                        </a:lnSpc>
                        <a:spcAft>
                          <a:spcPts val="0"/>
                        </a:spcAft>
                      </a:pPr>
                      <a:r>
                        <a:rPr lang="zh-CN" sz="1400" kern="100">
                          <a:effectLst/>
                          <a:latin typeface="微软雅黑" pitchFamily="34" charset="-122"/>
                          <a:ea typeface="微软雅黑" pitchFamily="34" charset="-122"/>
                        </a:rPr>
                        <a:t>能正确分析输出端状态</a:t>
                      </a:r>
                      <a:r>
                        <a:rPr lang="en-US" sz="1400" kern="100">
                          <a:effectLst/>
                          <a:latin typeface="微软雅黑" pitchFamily="34" charset="-122"/>
                          <a:ea typeface="微软雅黑" pitchFamily="34" charset="-122"/>
                        </a:rPr>
                        <a:t>15</a:t>
                      </a:r>
                      <a:r>
                        <a:rPr lang="zh-CN" sz="1400" kern="10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400" kern="100">
                          <a:effectLst/>
                          <a:latin typeface="微软雅黑" pitchFamily="34" charset="-122"/>
                          <a:ea typeface="微软雅黑" pitchFamily="34" charset="-122"/>
                        </a:rPr>
                        <a:t> </a:t>
                      </a:r>
                      <a:endParaRPr lang="zh-CN" sz="14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0">
                <a:tc>
                  <a:txBody>
                    <a:bodyPr/>
                    <a:lstStyle/>
                    <a:p>
                      <a:pPr algn="ctr">
                        <a:lnSpc>
                          <a:spcPts val="2300"/>
                        </a:lnSpc>
                        <a:spcAft>
                          <a:spcPts val="0"/>
                        </a:spcAft>
                      </a:pPr>
                      <a:r>
                        <a:rPr lang="zh-CN" sz="1400" kern="100">
                          <a:effectLst/>
                          <a:latin typeface="微软雅黑" pitchFamily="34" charset="-122"/>
                          <a:ea typeface="微软雅黑" pitchFamily="34" charset="-122"/>
                        </a:rPr>
                        <a:t>程序执行分析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输入采样</a:t>
                      </a:r>
                    </a:p>
                    <a:p>
                      <a:pPr algn="ctr">
                        <a:lnSpc>
                          <a:spcPts val="2300"/>
                        </a:lnSpc>
                        <a:spcAft>
                          <a:spcPts val="0"/>
                        </a:spcAft>
                      </a:pPr>
                      <a:r>
                        <a:rPr lang="zh-CN" sz="1400" kern="100" dirty="0">
                          <a:effectLst/>
                          <a:latin typeface="微软雅黑" pitchFamily="34" charset="-122"/>
                          <a:ea typeface="微软雅黑" pitchFamily="34" charset="-122"/>
                        </a:rPr>
                        <a:t>程序执行</a:t>
                      </a:r>
                    </a:p>
                    <a:p>
                      <a:pPr algn="ctr">
                        <a:lnSpc>
                          <a:spcPts val="2300"/>
                        </a:lnSpc>
                        <a:spcAft>
                          <a:spcPts val="0"/>
                        </a:spcAft>
                      </a:pPr>
                      <a:r>
                        <a:rPr lang="zh-CN" sz="1400" kern="100" dirty="0">
                          <a:effectLst/>
                          <a:latin typeface="微软雅黑" pitchFamily="34" charset="-122"/>
                          <a:ea typeface="微软雅黑" pitchFamily="34" charset="-122"/>
                        </a:rPr>
                        <a:t>输出刷新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400" kern="100">
                          <a:effectLst/>
                          <a:latin typeface="微软雅黑" pitchFamily="34" charset="-122"/>
                          <a:ea typeface="微软雅黑" pitchFamily="34" charset="-122"/>
                        </a:rPr>
                        <a:t>40</a:t>
                      </a:r>
                      <a:r>
                        <a:rPr lang="zh-CN" sz="1400" kern="10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400" kern="100">
                          <a:effectLst/>
                          <a:latin typeface="微软雅黑" pitchFamily="34" charset="-122"/>
                          <a:ea typeface="微软雅黑" pitchFamily="34" charset="-122"/>
                        </a:rPr>
                        <a:t>输入采样时序分析正确</a:t>
                      </a:r>
                      <a:r>
                        <a:rPr lang="en-US" sz="1400" kern="100">
                          <a:effectLst/>
                          <a:latin typeface="微软雅黑" pitchFamily="34" charset="-122"/>
                          <a:ea typeface="微软雅黑" pitchFamily="34" charset="-122"/>
                        </a:rPr>
                        <a:t>10</a:t>
                      </a:r>
                      <a:r>
                        <a:rPr lang="zh-CN" sz="1400" kern="100">
                          <a:effectLst/>
                          <a:latin typeface="微软雅黑" pitchFamily="34" charset="-122"/>
                          <a:ea typeface="微软雅黑" pitchFamily="34" charset="-122"/>
                        </a:rPr>
                        <a:t>分</a:t>
                      </a:r>
                    </a:p>
                    <a:p>
                      <a:pPr algn="ctr">
                        <a:lnSpc>
                          <a:spcPts val="2300"/>
                        </a:lnSpc>
                        <a:spcAft>
                          <a:spcPts val="0"/>
                        </a:spcAft>
                      </a:pPr>
                      <a:r>
                        <a:rPr lang="zh-CN" sz="1400" kern="100">
                          <a:effectLst/>
                          <a:latin typeface="微软雅黑" pitchFamily="34" charset="-122"/>
                          <a:ea typeface="微软雅黑" pitchFamily="34" charset="-122"/>
                        </a:rPr>
                        <a:t>程序执行时序分析正确</a:t>
                      </a:r>
                      <a:r>
                        <a:rPr lang="en-US" sz="1400" kern="100">
                          <a:effectLst/>
                          <a:latin typeface="微软雅黑" pitchFamily="34" charset="-122"/>
                          <a:ea typeface="微软雅黑" pitchFamily="34" charset="-122"/>
                        </a:rPr>
                        <a:t>20</a:t>
                      </a:r>
                      <a:r>
                        <a:rPr lang="zh-CN" sz="1400" kern="100">
                          <a:effectLst/>
                          <a:latin typeface="微软雅黑" pitchFamily="34" charset="-122"/>
                          <a:ea typeface="微软雅黑" pitchFamily="34" charset="-122"/>
                        </a:rPr>
                        <a:t>分</a:t>
                      </a:r>
                    </a:p>
                    <a:p>
                      <a:pPr algn="ctr">
                        <a:lnSpc>
                          <a:spcPts val="2300"/>
                        </a:lnSpc>
                        <a:spcAft>
                          <a:spcPts val="0"/>
                        </a:spcAft>
                      </a:pPr>
                      <a:r>
                        <a:rPr lang="zh-CN" sz="1400" kern="100">
                          <a:effectLst/>
                          <a:latin typeface="微软雅黑" pitchFamily="34" charset="-122"/>
                          <a:ea typeface="微软雅黑" pitchFamily="34" charset="-122"/>
                        </a:rPr>
                        <a:t>输出刷新时序分析正确</a:t>
                      </a:r>
                      <a:r>
                        <a:rPr lang="en-US" sz="1400" kern="100">
                          <a:effectLst/>
                          <a:latin typeface="微软雅黑" pitchFamily="34" charset="-122"/>
                          <a:ea typeface="微软雅黑" pitchFamily="34" charset="-122"/>
                        </a:rPr>
                        <a:t>10</a:t>
                      </a:r>
                      <a:r>
                        <a:rPr lang="zh-CN" sz="1400" kern="10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400" kern="100">
                          <a:effectLst/>
                          <a:latin typeface="微软雅黑" pitchFamily="34" charset="-122"/>
                          <a:ea typeface="微软雅黑" pitchFamily="34" charset="-122"/>
                        </a:rPr>
                        <a:t> </a:t>
                      </a:r>
                      <a:endParaRPr lang="zh-CN" sz="14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0">
                <a:tc>
                  <a:txBody>
                    <a:bodyPr/>
                    <a:lstStyle/>
                    <a:p>
                      <a:pPr algn="ctr">
                        <a:lnSpc>
                          <a:spcPts val="2300"/>
                        </a:lnSpc>
                        <a:spcAft>
                          <a:spcPts val="0"/>
                        </a:spcAft>
                      </a:pPr>
                      <a:r>
                        <a:rPr lang="zh-CN" sz="1400" kern="100">
                          <a:effectLst/>
                          <a:latin typeface="微软雅黑" pitchFamily="34" charset="-122"/>
                          <a:ea typeface="微软雅黑" pitchFamily="34" charset="-122"/>
                        </a:rPr>
                        <a:t>运行分析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系统组成</a:t>
                      </a:r>
                    </a:p>
                    <a:p>
                      <a:pPr algn="ctr">
                        <a:lnSpc>
                          <a:spcPts val="2300"/>
                        </a:lnSpc>
                        <a:spcAft>
                          <a:spcPts val="0"/>
                        </a:spcAft>
                      </a:pPr>
                      <a:r>
                        <a:rPr lang="zh-CN" sz="1400" kern="100" dirty="0">
                          <a:effectLst/>
                          <a:latin typeface="微软雅黑" pitchFamily="34" charset="-122"/>
                          <a:ea typeface="微软雅黑" pitchFamily="34" charset="-122"/>
                        </a:rPr>
                        <a:t>系统调试</a:t>
                      </a:r>
                    </a:p>
                    <a:p>
                      <a:pPr algn="ctr">
                        <a:lnSpc>
                          <a:spcPts val="2300"/>
                        </a:lnSpc>
                        <a:spcAft>
                          <a:spcPts val="0"/>
                        </a:spcAft>
                      </a:pPr>
                      <a:r>
                        <a:rPr lang="zh-CN" sz="1400" kern="100" dirty="0">
                          <a:effectLst/>
                          <a:latin typeface="微软雅黑" pitchFamily="34" charset="-122"/>
                          <a:ea typeface="微软雅黑" pitchFamily="34" charset="-122"/>
                        </a:rPr>
                        <a:t>程序运行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400" kern="100" dirty="0">
                          <a:effectLst/>
                          <a:latin typeface="微软雅黑" pitchFamily="34" charset="-122"/>
                          <a:ea typeface="微软雅黑" pitchFamily="34" charset="-122"/>
                        </a:rPr>
                        <a:t>30</a:t>
                      </a:r>
                      <a:r>
                        <a:rPr lang="zh-CN" sz="1400" kern="100" dirty="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能说明系统组成</a:t>
                      </a:r>
                      <a:r>
                        <a:rPr lang="en-US" sz="1400" kern="100" dirty="0">
                          <a:effectLst/>
                          <a:latin typeface="微软雅黑" pitchFamily="34" charset="-122"/>
                          <a:ea typeface="微软雅黑" pitchFamily="34" charset="-122"/>
                        </a:rPr>
                        <a:t>10</a:t>
                      </a:r>
                      <a:r>
                        <a:rPr lang="zh-CN" sz="1400" kern="100" dirty="0">
                          <a:effectLst/>
                          <a:latin typeface="微软雅黑" pitchFamily="34" charset="-122"/>
                          <a:ea typeface="微软雅黑" pitchFamily="34" charset="-122"/>
                        </a:rPr>
                        <a:t>分</a:t>
                      </a:r>
                    </a:p>
                    <a:p>
                      <a:pPr algn="ctr">
                        <a:lnSpc>
                          <a:spcPts val="2300"/>
                        </a:lnSpc>
                        <a:spcAft>
                          <a:spcPts val="0"/>
                        </a:spcAft>
                      </a:pPr>
                      <a:r>
                        <a:rPr lang="zh-CN" sz="1400" kern="100" dirty="0">
                          <a:effectLst/>
                          <a:latin typeface="微软雅黑" pitchFamily="34" charset="-122"/>
                          <a:ea typeface="微软雅黑" pitchFamily="34" charset="-122"/>
                        </a:rPr>
                        <a:t>会调试系统程序</a:t>
                      </a:r>
                      <a:r>
                        <a:rPr lang="en-US" sz="1400" kern="100" dirty="0">
                          <a:effectLst/>
                          <a:latin typeface="微软雅黑" pitchFamily="34" charset="-122"/>
                          <a:ea typeface="微软雅黑" pitchFamily="34" charset="-122"/>
                        </a:rPr>
                        <a:t>10</a:t>
                      </a:r>
                      <a:r>
                        <a:rPr lang="zh-CN" sz="1400" kern="100" dirty="0">
                          <a:effectLst/>
                          <a:latin typeface="微软雅黑" pitchFamily="34" charset="-122"/>
                          <a:ea typeface="微软雅黑" pitchFamily="34" charset="-122"/>
                        </a:rPr>
                        <a:t>分</a:t>
                      </a:r>
                    </a:p>
                    <a:p>
                      <a:pPr algn="ctr">
                        <a:lnSpc>
                          <a:spcPts val="2300"/>
                        </a:lnSpc>
                        <a:spcAft>
                          <a:spcPts val="0"/>
                        </a:spcAft>
                      </a:pPr>
                      <a:r>
                        <a:rPr lang="zh-CN" sz="1400" kern="100" dirty="0">
                          <a:effectLst/>
                          <a:latin typeface="微软雅黑" pitchFamily="34" charset="-122"/>
                          <a:ea typeface="微软雅黑" pitchFamily="34" charset="-122"/>
                        </a:rPr>
                        <a:t>会运行结果分析</a:t>
                      </a:r>
                      <a:r>
                        <a:rPr lang="en-US" sz="1400" kern="100" dirty="0">
                          <a:effectLst/>
                          <a:latin typeface="微软雅黑" pitchFamily="34" charset="-122"/>
                          <a:ea typeface="微软雅黑" pitchFamily="34" charset="-122"/>
                        </a:rPr>
                        <a:t>10</a:t>
                      </a:r>
                      <a:r>
                        <a:rPr lang="zh-CN" sz="1400" kern="100" dirty="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400" kern="100" dirty="0">
                          <a:effectLst/>
                          <a:latin typeface="微软雅黑" pitchFamily="34" charset="-122"/>
                          <a:ea typeface="微软雅黑" pitchFamily="34" charset="-122"/>
                        </a:rPr>
                        <a:t> </a:t>
                      </a:r>
                      <a:endParaRPr lang="zh-CN" sz="14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0">
                <a:tc>
                  <a:txBody>
                    <a:bodyPr/>
                    <a:lstStyle/>
                    <a:p>
                      <a:pPr algn="ctr">
                        <a:lnSpc>
                          <a:spcPts val="2300"/>
                        </a:lnSpc>
                        <a:spcAft>
                          <a:spcPts val="0"/>
                        </a:spcAft>
                      </a:pPr>
                      <a:r>
                        <a:rPr lang="zh-CN" sz="1400" kern="100" dirty="0">
                          <a:effectLst/>
                          <a:latin typeface="微软雅黑" pitchFamily="34" charset="-122"/>
                          <a:ea typeface="微软雅黑" pitchFamily="34" charset="-122"/>
                        </a:rPr>
                        <a:t>实际总得分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400" kern="100">
                          <a:effectLst/>
                          <a:latin typeface="微软雅黑" pitchFamily="34" charset="-122"/>
                          <a:ea typeface="微软雅黑" pitchFamily="34" charset="-122"/>
                        </a:rPr>
                        <a:t> </a:t>
                      </a:r>
                      <a:endParaRPr lang="zh-CN" sz="14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a:lnSpc>
                          <a:spcPts val="2300"/>
                        </a:lnSpc>
                        <a:spcAft>
                          <a:spcPts val="0"/>
                        </a:spcAft>
                      </a:pPr>
                      <a:r>
                        <a:rPr lang="zh-CN" sz="1400" kern="100">
                          <a:effectLst/>
                          <a:latin typeface="微软雅黑" pitchFamily="34" charset="-122"/>
                          <a:ea typeface="微软雅黑" pitchFamily="34" charset="-122"/>
                        </a:rPr>
                        <a:t>教师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CN" altLang="en-US"/>
                    </a:p>
                  </a:txBody>
                  <a:tcPr/>
                </a:tc>
                <a:tc>
                  <a:txBody>
                    <a:bodyPr/>
                    <a:lstStyle/>
                    <a:p>
                      <a:pPr algn="ctr">
                        <a:lnSpc>
                          <a:spcPts val="2300"/>
                        </a:lnSpc>
                        <a:spcAft>
                          <a:spcPts val="0"/>
                        </a:spcAft>
                      </a:pPr>
                      <a:r>
                        <a:rPr lang="en-US" sz="1400" kern="100" dirty="0">
                          <a:effectLst/>
                          <a:latin typeface="微软雅黑" pitchFamily="34" charset="-122"/>
                          <a:ea typeface="微软雅黑" pitchFamily="34" charset="-122"/>
                        </a:rPr>
                        <a:t> </a:t>
                      </a:r>
                      <a:endParaRPr lang="zh-CN" sz="14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2167158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7557" b="32274"/>
          <a:stretch/>
        </p:blipFill>
        <p:spPr>
          <a:xfrm>
            <a:off x="251520" y="1961984"/>
            <a:ext cx="4144616" cy="2751860"/>
          </a:xfrm>
          <a:prstGeom prst="ellipse">
            <a:avLst/>
          </a:prstGeom>
          <a:ln>
            <a:noFill/>
          </a:ln>
          <a:effectLst>
            <a:softEdge rad="112500"/>
          </a:effectLst>
        </p:spPr>
      </p:pic>
      <p:sp>
        <p:nvSpPr>
          <p:cNvPr id="4" name="矩形 25"/>
          <p:cNvSpPr>
            <a:spLocks noChangeArrowheads="1"/>
          </p:cNvSpPr>
          <p:nvPr/>
        </p:nvSpPr>
        <p:spPr bwMode="auto">
          <a:xfrm>
            <a:off x="4283968" y="3212976"/>
            <a:ext cx="41044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buFont typeface="Arial" charset="0"/>
              <a:buNone/>
              <a:defRPr/>
            </a:pPr>
            <a:r>
              <a:rPr lang="en-US" altLang="zh-CN" sz="4800" b="1" kern="0" cap="all" dirty="0">
                <a:ln w="9000" cmpd="sng">
                  <a:solidFill>
                    <a:srgbClr val="9D9394">
                      <a:shade val="50000"/>
                      <a:satMod val="120000"/>
                    </a:srgbClr>
                  </a:solidFill>
                  <a:prstDash val="solid"/>
                </a:ln>
                <a:gradFill>
                  <a:gsLst>
                    <a:gs pos="0">
                      <a:srgbClr val="9D9394">
                        <a:shade val="20000"/>
                        <a:satMod val="245000"/>
                      </a:srgbClr>
                    </a:gs>
                    <a:gs pos="43000">
                      <a:srgbClr val="9D9394">
                        <a:satMod val="255000"/>
                      </a:srgbClr>
                    </a:gs>
                    <a:gs pos="48000">
                      <a:srgbClr val="9D9394">
                        <a:shade val="85000"/>
                        <a:satMod val="255000"/>
                      </a:srgbClr>
                    </a:gs>
                    <a:gs pos="100000">
                      <a:srgbClr val="9D9394">
                        <a:shade val="20000"/>
                        <a:satMod val="245000"/>
                      </a:srgbClr>
                    </a:gs>
                  </a:gsLst>
                  <a:lin ang="5400000"/>
                </a:gradFill>
                <a:effectLst>
                  <a:reflection blurRad="12700" stA="28000" endPos="45000" dist="1000" dir="5400000" sy="-100000" algn="bl" rotWithShape="0"/>
                </a:effectLst>
                <a:latin typeface="Kozuka Gothic Pr6N B" pitchFamily="34" charset="-128"/>
                <a:ea typeface="Kozuka Gothic Pr6N B" pitchFamily="34" charset="-128"/>
                <a:sym typeface="Palace Script MT" pitchFamily="66" charset="0"/>
              </a:rPr>
              <a:t>Thank </a:t>
            </a:r>
            <a:r>
              <a:rPr lang="en-US" altLang="zh-CN" sz="4800" kern="0" dirty="0">
                <a:solidFill>
                  <a:srgbClr val="7D3C4A">
                    <a:lumMod val="50000"/>
                  </a:srgbClr>
                </a:solidFill>
                <a:latin typeface="Kozuka Gothic Pr6N B" pitchFamily="34" charset="-128"/>
                <a:ea typeface="Kozuka Gothic Pr6N B" pitchFamily="34" charset="-128"/>
                <a:sym typeface="Palace Script MT" pitchFamily="66" charset="0"/>
              </a:rPr>
              <a:t> </a:t>
            </a:r>
            <a:r>
              <a:rPr lang="en-US" altLang="zh-CN" sz="4800" b="1" kern="0" cap="all" dirty="0">
                <a:ln w="9000" cmpd="sng">
                  <a:solidFill>
                    <a:srgbClr val="9D9394">
                      <a:shade val="50000"/>
                      <a:satMod val="120000"/>
                    </a:srgbClr>
                  </a:solidFill>
                  <a:prstDash val="solid"/>
                </a:ln>
                <a:gradFill>
                  <a:gsLst>
                    <a:gs pos="0">
                      <a:srgbClr val="9D9394">
                        <a:shade val="20000"/>
                        <a:satMod val="245000"/>
                      </a:srgbClr>
                    </a:gs>
                    <a:gs pos="43000">
                      <a:srgbClr val="9D9394">
                        <a:satMod val="255000"/>
                      </a:srgbClr>
                    </a:gs>
                    <a:gs pos="48000">
                      <a:srgbClr val="9D9394">
                        <a:shade val="85000"/>
                        <a:satMod val="255000"/>
                      </a:srgbClr>
                    </a:gs>
                    <a:gs pos="100000">
                      <a:srgbClr val="9D9394">
                        <a:shade val="20000"/>
                        <a:satMod val="245000"/>
                      </a:srgbClr>
                    </a:gs>
                  </a:gsLst>
                  <a:lin ang="5400000"/>
                </a:gradFill>
                <a:effectLst>
                  <a:reflection blurRad="12700" stA="28000" endPos="45000" dist="1000" dir="5400000" sy="-100000" algn="bl" rotWithShape="0"/>
                </a:effectLst>
                <a:latin typeface="Kozuka Gothic Pr6N B" pitchFamily="34" charset="-128"/>
                <a:ea typeface="Kozuka Gothic Pr6N B" pitchFamily="34" charset="-128"/>
                <a:sym typeface="Palace Script MT" pitchFamily="66" charset="0"/>
              </a:rPr>
              <a:t>you!</a:t>
            </a:r>
            <a:r>
              <a:rPr lang="en-US" altLang="zh-CN" sz="4800" kern="0" dirty="0">
                <a:solidFill>
                  <a:srgbClr val="7982BD">
                    <a:lumMod val="75000"/>
                  </a:srgbClr>
                </a:solidFill>
                <a:latin typeface="Kozuka Gothic Pr6N B" pitchFamily="34" charset="-128"/>
                <a:ea typeface="Kozuka Gothic Pr6N B" pitchFamily="34" charset="-128"/>
                <a:sym typeface="Palace Script MT" pitchFamily="66" charset="0"/>
              </a:rPr>
              <a:t> </a:t>
            </a:r>
            <a:endParaRPr lang="zh-CN" altLang="en-US" sz="4800" kern="0" dirty="0">
              <a:solidFill>
                <a:srgbClr val="7982BD">
                  <a:lumMod val="75000"/>
                </a:srgbClr>
              </a:solidFill>
              <a:latin typeface="Kozuka Gothic Pr6N B" pitchFamily="34" charset="-128"/>
              <a:ea typeface="Kozuka Gothic Pr6N B" pitchFamily="34" charset="-128"/>
            </a:endParaRPr>
          </a:p>
        </p:txBody>
      </p:sp>
      <p:cxnSp>
        <p:nvCxnSpPr>
          <p:cNvPr id="23556" name="直接连接符 5"/>
          <p:cNvCxnSpPr>
            <a:cxnSpLocks noChangeShapeType="1"/>
          </p:cNvCxnSpPr>
          <p:nvPr/>
        </p:nvCxnSpPr>
        <p:spPr bwMode="auto">
          <a:xfrm>
            <a:off x="3203575" y="4437063"/>
            <a:ext cx="4897438" cy="0"/>
          </a:xfrm>
          <a:prstGeom prst="line">
            <a:avLst/>
          </a:prstGeom>
          <a:noFill/>
          <a:ln w="63500" cmpd="thinThick" algn="ctr">
            <a:solidFill>
              <a:srgbClr val="6D1014"/>
            </a:solidFill>
            <a:round/>
            <a:headEnd/>
            <a:tailEnd/>
          </a:ln>
          <a:extLst>
            <a:ext uri="{909E8E84-426E-40DD-AFC4-6F175D3DCCD1}">
              <a14:hiddenFill xmlns:a14="http://schemas.microsoft.com/office/drawing/2010/main">
                <a:noFill/>
              </a14:hiddenFill>
            </a:ext>
          </a:extLst>
        </p:spPr>
      </p:cxnSp>
      <p:cxnSp>
        <p:nvCxnSpPr>
          <p:cNvPr id="8" name="直接连接符 7"/>
          <p:cNvCxnSpPr/>
          <p:nvPr/>
        </p:nvCxnSpPr>
        <p:spPr>
          <a:xfrm>
            <a:off x="4067175" y="2708275"/>
            <a:ext cx="4033838" cy="0"/>
          </a:xfrm>
          <a:prstGeom prst="line">
            <a:avLst/>
          </a:prstGeom>
          <a:ln>
            <a:solidFill>
              <a:srgbClr val="4D4D4D"/>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913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内容占位符 14"/>
          <p:cNvSpPr>
            <a:spLocks noGrp="1"/>
          </p:cNvSpPr>
          <p:nvPr>
            <p:ph idx="1"/>
          </p:nvPr>
        </p:nvSpPr>
        <p:spPr>
          <a:xfrm>
            <a:off x="395536" y="2060848"/>
            <a:ext cx="8136728" cy="3832225"/>
          </a:xfrm>
        </p:spPr>
        <p:txBody>
          <a:bodyPr/>
          <a:lstStyle/>
          <a:p>
            <a:pPr>
              <a:buClr>
                <a:srgbClr val="FF0000"/>
              </a:buClr>
              <a:buFont typeface="Wingdings" pitchFamily="2" charset="2"/>
              <a:buChar char="Ø"/>
            </a:pPr>
            <a:r>
              <a:rPr lang="zh-CN" altLang="zh-CN" dirty="0"/>
              <a:t>深入理解</a:t>
            </a:r>
            <a:r>
              <a:rPr lang="en-US" altLang="zh-CN" dirty="0"/>
              <a:t>PLC</a:t>
            </a:r>
            <a:r>
              <a:rPr lang="zh-CN" altLang="zh-CN" dirty="0"/>
              <a:t>程序执行的过程和扫描工作方式。掌握</a:t>
            </a:r>
            <a:r>
              <a:rPr lang="en-US" altLang="zh-CN" dirty="0"/>
              <a:t>PLC</a:t>
            </a:r>
            <a:r>
              <a:rPr lang="zh-CN" altLang="zh-CN" dirty="0"/>
              <a:t>的工作原理</a:t>
            </a:r>
            <a:r>
              <a:rPr lang="zh-CN" altLang="zh-CN" dirty="0" smtClean="0"/>
              <a:t>。</a:t>
            </a:r>
            <a:endParaRPr lang="en-US" altLang="zh-CN" dirty="0" smtClean="0"/>
          </a:p>
          <a:p>
            <a:pPr>
              <a:buClr>
                <a:srgbClr val="FF0000"/>
              </a:buClr>
              <a:buFont typeface="Wingdings" pitchFamily="2" charset="2"/>
              <a:buChar char="Ø"/>
            </a:pPr>
            <a:r>
              <a:rPr lang="zh-CN" altLang="zh-CN" dirty="0"/>
              <a:t>认识</a:t>
            </a:r>
            <a:r>
              <a:rPr lang="en-US" altLang="zh-CN" dirty="0"/>
              <a:t>FX</a:t>
            </a:r>
            <a:r>
              <a:rPr lang="en-US" altLang="zh-CN" baseline="-25000" dirty="0"/>
              <a:t>2N</a:t>
            </a:r>
            <a:r>
              <a:rPr lang="zh-CN" altLang="zh-CN" dirty="0"/>
              <a:t>系列</a:t>
            </a:r>
            <a:r>
              <a:rPr lang="en-US" altLang="zh-CN" dirty="0"/>
              <a:t>PLC</a:t>
            </a:r>
            <a:r>
              <a:rPr lang="zh-CN" altLang="zh-CN" dirty="0"/>
              <a:t>软元件，明确内部继电器的分类与编号等</a:t>
            </a:r>
            <a:r>
              <a:rPr lang="zh-CN" altLang="zh-CN" dirty="0" smtClean="0"/>
              <a:t>。</a:t>
            </a:r>
            <a:endParaRPr lang="en-US" altLang="zh-CN" dirty="0" smtClean="0"/>
          </a:p>
          <a:p>
            <a:pPr>
              <a:buClr>
                <a:srgbClr val="FF0000"/>
              </a:buClr>
              <a:buFont typeface="Wingdings" pitchFamily="2" charset="2"/>
              <a:buChar char="Ø"/>
            </a:pPr>
            <a:r>
              <a:rPr lang="zh-CN" altLang="zh-CN" dirty="0"/>
              <a:t>对</a:t>
            </a:r>
            <a:r>
              <a:rPr lang="en-US" altLang="zh-CN" dirty="0"/>
              <a:t>PLC</a:t>
            </a:r>
            <a:r>
              <a:rPr lang="zh-CN" altLang="zh-CN" dirty="0"/>
              <a:t>输出响应滞后现象有一定了解。</a:t>
            </a:r>
            <a:endParaRPr lang="zh-CN" altLang="en-US" sz="2400" dirty="0" smtClean="0">
              <a:solidFill>
                <a:srgbClr val="FF0000"/>
              </a:solidFill>
              <a:latin typeface="微软雅黑" pitchFamily="34" charset="-122"/>
            </a:endParaRPr>
          </a:p>
        </p:txBody>
      </p:sp>
      <p:sp>
        <p:nvSpPr>
          <p:cNvPr id="5" name="Rectangle 1"/>
          <p:cNvSpPr>
            <a:spLocks noChangeArrowheads="1"/>
          </p:cNvSpPr>
          <p:nvPr/>
        </p:nvSpPr>
        <p:spPr bwMode="auto">
          <a:xfrm>
            <a:off x="511500" y="980728"/>
            <a:ext cx="3168352"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16.1 </a:t>
            </a:r>
            <a:r>
              <a:rPr lang="zh-CN" altLang="en-US" sz="2400" b="1" dirty="0" smtClean="0">
                <a:solidFill>
                  <a:srgbClr val="7030A0"/>
                </a:solidFill>
                <a:latin typeface="微软雅黑" pitchFamily="34" charset="-122"/>
                <a:ea typeface="微软雅黑" pitchFamily="34" charset="-122"/>
              </a:rPr>
              <a:t>训练目标</a:t>
            </a:r>
            <a:endParaRPr lang="zh-CN" altLang="en-US" sz="2400" b="1" dirty="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191435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09700" y="836713"/>
            <a:ext cx="3890292"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16.2 </a:t>
            </a:r>
            <a:r>
              <a:rPr lang="zh-CN" altLang="en-US" sz="2400" b="1" dirty="0" smtClean="0">
                <a:solidFill>
                  <a:srgbClr val="7030A0"/>
                </a:solidFill>
                <a:latin typeface="微软雅黑" pitchFamily="34" charset="-122"/>
                <a:ea typeface="微软雅黑" pitchFamily="34" charset="-122"/>
              </a:rPr>
              <a:t>实训设备和元器件</a:t>
            </a:r>
            <a:endParaRPr lang="zh-CN" altLang="en-US" sz="2400" b="1" dirty="0">
              <a:solidFill>
                <a:srgbClr val="7030A0"/>
              </a:solidFill>
              <a:latin typeface="微软雅黑" pitchFamily="34" charset="-122"/>
              <a:ea typeface="微软雅黑" pitchFamily="34" charset="-122"/>
            </a:endParaRPr>
          </a:p>
        </p:txBody>
      </p:sp>
      <p:sp>
        <p:nvSpPr>
          <p:cNvPr id="3" name="矩形 2"/>
          <p:cNvSpPr/>
          <p:nvPr/>
        </p:nvSpPr>
        <p:spPr>
          <a:xfrm>
            <a:off x="2676352" y="1636634"/>
            <a:ext cx="3526928" cy="369332"/>
          </a:xfrm>
          <a:prstGeom prst="rect">
            <a:avLst/>
          </a:prstGeom>
        </p:spPr>
        <p:txBody>
          <a:bodyPr wrap="none">
            <a:spAutoFit/>
          </a:bodyPr>
          <a:lstStyle/>
          <a:p>
            <a:r>
              <a:rPr lang="zh-CN" altLang="zh-CN" dirty="0" smtClean="0">
                <a:latin typeface="微软雅黑" pitchFamily="34" charset="-122"/>
                <a:ea typeface="微软雅黑" pitchFamily="34" charset="-122"/>
              </a:rPr>
              <a:t>表</a:t>
            </a:r>
            <a:r>
              <a:rPr lang="en-US" altLang="zh-CN" dirty="0" smtClean="0">
                <a:latin typeface="微软雅黑" pitchFamily="34" charset="-122"/>
                <a:ea typeface="微软雅黑" pitchFamily="34" charset="-122"/>
              </a:rPr>
              <a:t>16</a:t>
            </a:r>
            <a:r>
              <a:rPr lang="zh-CN" altLang="zh-CN" dirty="0" smtClean="0">
                <a:latin typeface="微软雅黑" pitchFamily="34" charset="-122"/>
                <a:ea typeface="微软雅黑" pitchFamily="34" charset="-122"/>
              </a:rPr>
              <a:t>-1</a:t>
            </a: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实</a:t>
            </a:r>
            <a:r>
              <a:rPr lang="zh-CN" altLang="zh-CN" dirty="0">
                <a:latin typeface="微软雅黑" pitchFamily="34" charset="-122"/>
                <a:ea typeface="微软雅黑" pitchFamily="34" charset="-122"/>
              </a:rPr>
              <a:t>训设备和元器件明细表</a:t>
            </a:r>
          </a:p>
        </p:txBody>
      </p:sp>
      <p:graphicFrame>
        <p:nvGraphicFramePr>
          <p:cNvPr id="4" name="表格 3"/>
          <p:cNvGraphicFramePr>
            <a:graphicFrameLocks noGrp="1"/>
          </p:cNvGraphicFramePr>
          <p:nvPr>
            <p:extLst>
              <p:ext uri="{D42A27DB-BD31-4B8C-83A1-F6EECF244321}">
                <p14:modId xmlns:p14="http://schemas.microsoft.com/office/powerpoint/2010/main" val="4166048338"/>
              </p:ext>
            </p:extLst>
          </p:nvPr>
        </p:nvGraphicFramePr>
        <p:xfrm>
          <a:off x="1709166" y="2204864"/>
          <a:ext cx="6319219" cy="2424269"/>
        </p:xfrm>
        <a:graphic>
          <a:graphicData uri="http://schemas.openxmlformats.org/drawingml/2006/table">
            <a:tbl>
              <a:tblPr/>
              <a:tblGrid>
                <a:gridCol w="1077577"/>
                <a:gridCol w="1795320"/>
                <a:gridCol w="652318"/>
                <a:gridCol w="964047"/>
                <a:gridCol w="1212274"/>
                <a:gridCol w="617683"/>
              </a:tblGrid>
              <a:tr h="648072">
                <a:tc>
                  <a:txBody>
                    <a:bodyPr/>
                    <a:lstStyle/>
                    <a:p>
                      <a:pPr algn="ctr">
                        <a:lnSpc>
                          <a:spcPts val="2300"/>
                        </a:lnSpc>
                        <a:spcAft>
                          <a:spcPts val="0"/>
                        </a:spcAft>
                      </a:pPr>
                      <a:r>
                        <a:rPr lang="zh-CN" sz="1600" kern="100" dirty="0">
                          <a:effectLst/>
                          <a:latin typeface="微软雅黑" pitchFamily="34" charset="-122"/>
                          <a:ea typeface="微软雅黑" pitchFamily="34" charset="-122"/>
                        </a:rPr>
                        <a:t>名称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型号或规格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数量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名称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型号或规格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数量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888099">
                <a:tc>
                  <a:txBody>
                    <a:bodyPr/>
                    <a:lstStyle/>
                    <a:p>
                      <a:pPr algn="ctr">
                        <a:lnSpc>
                          <a:spcPts val="2300"/>
                        </a:lnSpc>
                        <a:spcAft>
                          <a:spcPts val="0"/>
                        </a:spcAft>
                      </a:pPr>
                      <a:r>
                        <a:rPr lang="zh-CN" sz="1600" kern="100" dirty="0">
                          <a:effectLst/>
                          <a:latin typeface="微软雅黑" pitchFamily="34" charset="-122"/>
                          <a:ea typeface="微软雅黑" pitchFamily="34" charset="-122"/>
                        </a:rPr>
                        <a:t>可编程控制器</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FX</a:t>
                      </a:r>
                      <a:r>
                        <a:rPr lang="en-US" sz="1600" kern="100" baseline="-25000" dirty="0">
                          <a:effectLst/>
                          <a:latin typeface="微软雅黑" pitchFamily="34" charset="-122"/>
                          <a:ea typeface="微软雅黑" pitchFamily="34" charset="-122"/>
                        </a:rPr>
                        <a:t>2N</a:t>
                      </a:r>
                      <a:r>
                        <a:rPr lang="en-US" sz="1600" kern="100" dirty="0">
                          <a:effectLst/>
                          <a:latin typeface="微软雅黑" pitchFamily="34" charset="-122"/>
                          <a:ea typeface="微软雅黑" pitchFamily="34" charset="-122"/>
                        </a:rPr>
                        <a:t>-48MR</a:t>
                      </a:r>
                      <a:endParaRPr lang="zh-CN" sz="16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1</a:t>
                      </a:r>
                      <a:r>
                        <a:rPr lang="zh-CN" sz="1600" kern="100" dirty="0">
                          <a:effectLst/>
                          <a:latin typeface="微软雅黑" pitchFamily="34" charset="-122"/>
                          <a:ea typeface="微软雅黑" pitchFamily="34" charset="-122"/>
                        </a:rPr>
                        <a:t>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按钮</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LA10-3H</a:t>
                      </a:r>
                      <a:endParaRPr lang="zh-CN" sz="16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2</a:t>
                      </a:r>
                      <a:r>
                        <a:rPr lang="zh-CN" sz="1600" kern="100" dirty="0">
                          <a:effectLst/>
                          <a:latin typeface="微软雅黑" pitchFamily="34" charset="-122"/>
                          <a:ea typeface="微软雅黑" pitchFamily="34" charset="-122"/>
                        </a:rPr>
                        <a:t>只</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44049">
                <a:tc>
                  <a:txBody>
                    <a:bodyPr/>
                    <a:lstStyle/>
                    <a:p>
                      <a:pPr algn="ctr">
                        <a:lnSpc>
                          <a:spcPts val="2300"/>
                        </a:lnSpc>
                        <a:spcAft>
                          <a:spcPts val="0"/>
                        </a:spcAft>
                      </a:pPr>
                      <a:r>
                        <a:rPr lang="zh-CN" sz="1600" kern="100">
                          <a:effectLst/>
                          <a:latin typeface="微软雅黑" pitchFamily="34" charset="-122"/>
                          <a:ea typeface="微软雅黑" pitchFamily="34" charset="-122"/>
                        </a:rPr>
                        <a:t>计算机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E6A2-C</a:t>
                      </a:r>
                      <a:endParaRPr lang="zh-CN" sz="16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600" kern="100">
                          <a:effectLst/>
                          <a:latin typeface="微软雅黑" pitchFamily="34" charset="-122"/>
                          <a:ea typeface="微软雅黑" pitchFamily="34" charset="-122"/>
                        </a:rPr>
                        <a:t>2</a:t>
                      </a:r>
                      <a:r>
                        <a:rPr lang="zh-CN" sz="1600" kern="100">
                          <a:effectLst/>
                          <a:latin typeface="微软雅黑" pitchFamily="34" charset="-122"/>
                          <a:ea typeface="微软雅黑" pitchFamily="34" charset="-122"/>
                        </a:rPr>
                        <a:t>只</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600" kern="100">
                          <a:effectLst/>
                          <a:latin typeface="微软雅黑" pitchFamily="34" charset="-122"/>
                          <a:ea typeface="微软雅黑" pitchFamily="34" charset="-122"/>
                        </a:rPr>
                        <a:t>导线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600" kern="100">
                          <a:effectLst/>
                          <a:latin typeface="微软雅黑" pitchFamily="34" charset="-122"/>
                          <a:ea typeface="微软雅黑" pitchFamily="34" charset="-122"/>
                        </a:rPr>
                        <a:t> </a:t>
                      </a:r>
                      <a:endParaRPr lang="zh-CN" sz="16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600" kern="100">
                          <a:effectLst/>
                          <a:latin typeface="微软雅黑" pitchFamily="34" charset="-122"/>
                          <a:ea typeface="微软雅黑" pitchFamily="34" charset="-122"/>
                        </a:rPr>
                        <a:t>若干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44049">
                <a:tc>
                  <a:txBody>
                    <a:bodyPr/>
                    <a:lstStyle/>
                    <a:p>
                      <a:pPr algn="ctr">
                        <a:lnSpc>
                          <a:spcPts val="2300"/>
                        </a:lnSpc>
                        <a:spcAft>
                          <a:spcPts val="0"/>
                        </a:spcAft>
                      </a:pPr>
                      <a:r>
                        <a:rPr lang="zh-CN" sz="1600" kern="100" dirty="0">
                          <a:effectLst/>
                          <a:latin typeface="微软雅黑" pitchFamily="34" charset="-122"/>
                          <a:ea typeface="微软雅黑" pitchFamily="34" charset="-122"/>
                        </a:rPr>
                        <a:t>灯泡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24V/0.5W</a:t>
                      </a:r>
                      <a:endParaRPr lang="zh-CN" sz="16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 </a:t>
                      </a:r>
                      <a:endParaRPr lang="zh-CN" sz="16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 </a:t>
                      </a:r>
                      <a:endParaRPr lang="zh-CN" sz="16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 </a:t>
                      </a:r>
                      <a:endParaRPr lang="zh-CN" sz="16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 </a:t>
                      </a:r>
                      <a:endParaRPr lang="zh-CN" sz="16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1464318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11560" y="836713"/>
            <a:ext cx="3312368"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16.3 </a:t>
            </a:r>
            <a:r>
              <a:rPr lang="zh-CN" altLang="en-US" sz="2400" b="1" dirty="0" smtClean="0">
                <a:solidFill>
                  <a:srgbClr val="7030A0"/>
                </a:solidFill>
                <a:latin typeface="微软雅黑" pitchFamily="34" charset="-122"/>
                <a:ea typeface="微软雅黑" pitchFamily="34" charset="-122"/>
              </a:rPr>
              <a:t>相关知识</a:t>
            </a:r>
            <a:endParaRPr lang="zh-CN" altLang="en-US" sz="2400" b="1" dirty="0">
              <a:solidFill>
                <a:srgbClr val="7030A0"/>
              </a:solidFill>
              <a:latin typeface="微软雅黑" pitchFamily="34" charset="-122"/>
              <a:ea typeface="微软雅黑" pitchFamily="34" charset="-122"/>
            </a:endParaRPr>
          </a:p>
        </p:txBody>
      </p:sp>
      <p:sp>
        <p:nvSpPr>
          <p:cNvPr id="9" name="TextBox 16"/>
          <p:cNvSpPr txBox="1">
            <a:spLocks noChangeArrowheads="1"/>
          </p:cNvSpPr>
          <p:nvPr/>
        </p:nvSpPr>
        <p:spPr bwMode="auto">
          <a:xfrm>
            <a:off x="611560" y="1484784"/>
            <a:ext cx="4636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16.3.1 </a:t>
            </a:r>
            <a:r>
              <a:rPr lang="en-US" altLang="zh-CN" sz="2400" dirty="0">
                <a:solidFill>
                  <a:schemeClr val="tx2"/>
                </a:solidFill>
                <a:latin typeface="微软雅黑" pitchFamily="34" charset="-122"/>
                <a:ea typeface="微软雅黑" pitchFamily="34" charset="-122"/>
                <a:cs typeface="+mj-cs"/>
              </a:rPr>
              <a:t>FX</a:t>
            </a:r>
            <a:r>
              <a:rPr lang="en-US" altLang="zh-CN" sz="2400" baseline="-25000" dirty="0">
                <a:solidFill>
                  <a:schemeClr val="tx2"/>
                </a:solidFill>
                <a:latin typeface="微软雅黑" pitchFamily="34" charset="-122"/>
                <a:ea typeface="微软雅黑" pitchFamily="34" charset="-122"/>
                <a:cs typeface="+mj-cs"/>
              </a:rPr>
              <a:t>2N</a:t>
            </a:r>
            <a:r>
              <a:rPr lang="zh-CN" altLang="zh-CN" sz="2400" dirty="0">
                <a:solidFill>
                  <a:schemeClr val="tx2"/>
                </a:solidFill>
                <a:latin typeface="微软雅黑" pitchFamily="34" charset="-122"/>
                <a:ea typeface="微软雅黑" pitchFamily="34" charset="-122"/>
                <a:cs typeface="+mj-cs"/>
              </a:rPr>
              <a:t>系列</a:t>
            </a:r>
            <a:r>
              <a:rPr lang="en-US" altLang="zh-CN" sz="2400" dirty="0">
                <a:solidFill>
                  <a:schemeClr val="tx2"/>
                </a:solidFill>
                <a:latin typeface="微软雅黑" pitchFamily="34" charset="-122"/>
                <a:ea typeface="微软雅黑" pitchFamily="34" charset="-122"/>
                <a:cs typeface="+mj-cs"/>
              </a:rPr>
              <a:t>PLC</a:t>
            </a:r>
            <a:r>
              <a:rPr lang="zh-CN" altLang="zh-CN" sz="2400" dirty="0">
                <a:solidFill>
                  <a:schemeClr val="tx2"/>
                </a:solidFill>
                <a:latin typeface="微软雅黑" pitchFamily="34" charset="-122"/>
                <a:ea typeface="微软雅黑" pitchFamily="34" charset="-122"/>
                <a:cs typeface="+mj-cs"/>
              </a:rPr>
              <a:t>的软件系统</a:t>
            </a:r>
            <a:endParaRPr lang="en-US" altLang="zh-CN" sz="2400" dirty="0">
              <a:solidFill>
                <a:schemeClr val="tx2"/>
              </a:solidFill>
              <a:latin typeface="微软雅黑" pitchFamily="34" charset="-122"/>
              <a:ea typeface="微软雅黑" pitchFamily="34" charset="-122"/>
              <a:cs typeface="+mj-cs"/>
            </a:endParaRPr>
          </a:p>
        </p:txBody>
      </p:sp>
      <p:sp>
        <p:nvSpPr>
          <p:cNvPr id="15" name="TextBox 14"/>
          <p:cNvSpPr txBox="1"/>
          <p:nvPr/>
        </p:nvSpPr>
        <p:spPr>
          <a:xfrm>
            <a:off x="627336" y="2102494"/>
            <a:ext cx="4176464" cy="461665"/>
          </a:xfrm>
          <a:prstGeom prst="rect">
            <a:avLst/>
          </a:prstGeom>
          <a:noFill/>
        </p:spPr>
        <p:txBody>
          <a:bodyPr wrap="square" rtlCol="0">
            <a:spAutoFit/>
          </a:bodyPr>
          <a:lstStyle/>
          <a:p>
            <a:pPr eaLnBrk="0" hangingPunct="0"/>
            <a:r>
              <a:rPr lang="en-US" altLang="zh-CN" sz="2400" dirty="0" smtClean="0">
                <a:solidFill>
                  <a:schemeClr val="tx2"/>
                </a:solidFill>
                <a:latin typeface="微软雅黑" pitchFamily="34" charset="-122"/>
                <a:ea typeface="微软雅黑" pitchFamily="34" charset="-122"/>
                <a:cs typeface="+mj-cs"/>
              </a:rPr>
              <a:t>1. </a:t>
            </a:r>
            <a:r>
              <a:rPr lang="zh-CN" altLang="en-US" sz="2400" dirty="0" smtClean="0">
                <a:solidFill>
                  <a:schemeClr val="tx2"/>
                </a:solidFill>
                <a:latin typeface="微软雅黑" pitchFamily="34" charset="-122"/>
                <a:ea typeface="微软雅黑" pitchFamily="34" charset="-122"/>
                <a:cs typeface="+mj-cs"/>
              </a:rPr>
              <a:t>软件系统</a:t>
            </a:r>
            <a:endParaRPr lang="zh-CN" altLang="en-US" sz="2400" dirty="0">
              <a:solidFill>
                <a:schemeClr val="tx2"/>
              </a:solidFill>
              <a:latin typeface="微软雅黑" pitchFamily="34" charset="-122"/>
              <a:ea typeface="微软雅黑" pitchFamily="34" charset="-122"/>
              <a:cs typeface="+mj-cs"/>
            </a:endParaRPr>
          </a:p>
        </p:txBody>
      </p:sp>
      <p:sp>
        <p:nvSpPr>
          <p:cNvPr id="2" name="矩形 1"/>
          <p:cNvSpPr/>
          <p:nvPr/>
        </p:nvSpPr>
        <p:spPr>
          <a:xfrm>
            <a:off x="627336" y="2588071"/>
            <a:ext cx="7545064" cy="4131900"/>
          </a:xfrm>
          <a:prstGeom prst="rect">
            <a:avLst/>
          </a:prstGeom>
        </p:spPr>
        <p:txBody>
          <a:bodyPr wrap="square">
            <a:spAutoFit/>
          </a:bodyPr>
          <a:lstStyle/>
          <a:p>
            <a:pPr>
              <a:lnSpc>
                <a:spcPts val="3500"/>
              </a:lnSpc>
            </a:pPr>
            <a:r>
              <a:rPr lang="en-US" altLang="zh-CN" sz="2400" dirty="0">
                <a:latin typeface="微软雅黑" pitchFamily="34" charset="-122"/>
                <a:ea typeface="微软雅黑" pitchFamily="34" charset="-122"/>
              </a:rPr>
              <a:t>PLC</a:t>
            </a:r>
            <a:r>
              <a:rPr lang="zh-CN" altLang="zh-CN" sz="2400" dirty="0">
                <a:latin typeface="微软雅黑" pitchFamily="34" charset="-122"/>
                <a:ea typeface="微软雅黑" pitchFamily="34" charset="-122"/>
              </a:rPr>
              <a:t>的软件系统是指</a:t>
            </a:r>
            <a:r>
              <a:rPr lang="en-US" altLang="zh-CN" sz="2400" dirty="0">
                <a:latin typeface="微软雅黑" pitchFamily="34" charset="-122"/>
                <a:ea typeface="微软雅黑" pitchFamily="34" charset="-122"/>
              </a:rPr>
              <a:t>PLC</a:t>
            </a:r>
            <a:r>
              <a:rPr lang="zh-CN" altLang="zh-CN" sz="2400" dirty="0">
                <a:latin typeface="微软雅黑" pitchFamily="34" charset="-122"/>
                <a:ea typeface="微软雅黑" pitchFamily="34" charset="-122"/>
              </a:rPr>
              <a:t>所使用的各种程序的集合，通常可分为系统程序和用户程序两大部分</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a:lnSpc>
                <a:spcPts val="3500"/>
              </a:lnSpc>
            </a:pP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1</a:t>
            </a:r>
            <a:r>
              <a:rPr lang="zh-CN" altLang="en-US" sz="2400" dirty="0" smtClean="0">
                <a:latin typeface="微软雅黑" pitchFamily="34" charset="-122"/>
                <a:ea typeface="微软雅黑" pitchFamily="34" charset="-122"/>
              </a:rPr>
              <a:t>）系统程序</a:t>
            </a:r>
            <a:endParaRPr lang="en-US" altLang="zh-CN" sz="2400" dirty="0" smtClean="0">
              <a:latin typeface="微软雅黑" pitchFamily="34" charset="-122"/>
              <a:ea typeface="微软雅黑" pitchFamily="34" charset="-122"/>
            </a:endParaRPr>
          </a:p>
          <a:p>
            <a:pPr>
              <a:lnSpc>
                <a:spcPts val="3500"/>
              </a:lnSpc>
            </a:pPr>
            <a:r>
              <a:rPr lang="zh-CN" altLang="zh-CN" sz="2400" dirty="0">
                <a:latin typeface="微软雅黑" pitchFamily="34" charset="-122"/>
                <a:ea typeface="微软雅黑" pitchFamily="34" charset="-122"/>
              </a:rPr>
              <a:t>系统程序可分为管理程序、编译程序、标准程序模块和系统调用三部分。</a:t>
            </a:r>
            <a:endParaRPr lang="en-US" altLang="zh-CN" sz="2400" dirty="0">
              <a:latin typeface="微软雅黑" pitchFamily="34" charset="-122"/>
              <a:ea typeface="微软雅黑" pitchFamily="34" charset="-122"/>
            </a:endParaRPr>
          </a:p>
          <a:p>
            <a:pPr>
              <a:lnSpc>
                <a:spcPts val="35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）用户程序</a:t>
            </a:r>
          </a:p>
          <a:p>
            <a:pPr>
              <a:lnSpc>
                <a:spcPts val="3500"/>
              </a:lnSpc>
            </a:pPr>
            <a:r>
              <a:rPr lang="zh-CN" altLang="zh-CN" sz="2400" dirty="0">
                <a:latin typeface="微软雅黑" pitchFamily="34" charset="-122"/>
                <a:ea typeface="微软雅黑" pitchFamily="34" charset="-122"/>
              </a:rPr>
              <a:t>由用户根据控制要求，用</a:t>
            </a:r>
            <a:r>
              <a:rPr lang="en-US" altLang="zh-CN" sz="2400" dirty="0">
                <a:latin typeface="微软雅黑" pitchFamily="34" charset="-122"/>
                <a:ea typeface="微软雅黑" pitchFamily="34" charset="-122"/>
              </a:rPr>
              <a:t>PLC</a:t>
            </a:r>
            <a:r>
              <a:rPr lang="zh-CN" altLang="zh-CN" sz="2400" dirty="0">
                <a:latin typeface="微软雅黑" pitchFamily="34" charset="-122"/>
                <a:ea typeface="微软雅黑" pitchFamily="34" charset="-122"/>
              </a:rPr>
              <a:t>编程的软元件和编程语言（如梯形图）编制的</a:t>
            </a:r>
            <a:r>
              <a:rPr lang="zh-CN" altLang="zh-CN" sz="2400" dirty="0" smtClean="0">
                <a:latin typeface="微软雅黑" pitchFamily="34" charset="-122"/>
                <a:ea typeface="微软雅黑" pitchFamily="34" charset="-122"/>
              </a:rPr>
              <a:t>应用程序</a:t>
            </a:r>
            <a:r>
              <a:rPr lang="zh-CN" altLang="en-US" sz="2400" dirty="0" smtClean="0">
                <a:latin typeface="微软雅黑" pitchFamily="34" charset="-122"/>
                <a:ea typeface="微软雅黑" pitchFamily="34" charset="-122"/>
              </a:rPr>
              <a:t>，</a:t>
            </a:r>
            <a:r>
              <a:rPr lang="zh-CN" altLang="zh-CN" sz="2400" dirty="0">
                <a:latin typeface="微软雅黑" pitchFamily="34" charset="-122"/>
                <a:ea typeface="微软雅黑" pitchFamily="34" charset="-122"/>
              </a:rPr>
              <a:t>可以修改和</a:t>
            </a:r>
            <a:r>
              <a:rPr lang="zh-CN" altLang="zh-CN" sz="2400" dirty="0" smtClean="0">
                <a:latin typeface="微软雅黑" pitchFamily="34" charset="-122"/>
                <a:ea typeface="微软雅黑" pitchFamily="34" charset="-122"/>
              </a:rPr>
              <a:t>更新</a:t>
            </a:r>
            <a:r>
              <a:rPr lang="zh-CN" altLang="en-US"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a:lnSpc>
                <a:spcPts val="3500"/>
              </a:lnSpc>
            </a:pPr>
            <a:endParaRPr lang="zh-CN" altLang="en-US" dirty="0"/>
          </a:p>
        </p:txBody>
      </p:sp>
    </p:spTree>
    <p:extLst>
      <p:ext uri="{BB962C8B-B14F-4D97-AF65-F5344CB8AC3E}">
        <p14:creationId xmlns:p14="http://schemas.microsoft.com/office/powerpoint/2010/main" val="3803829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1565" y="908720"/>
            <a:ext cx="4176464" cy="461665"/>
          </a:xfrm>
          <a:prstGeom prst="rect">
            <a:avLst/>
          </a:prstGeom>
          <a:noFill/>
        </p:spPr>
        <p:txBody>
          <a:bodyPr wrap="square" rtlCol="0">
            <a:spAutoFit/>
          </a:bodyPr>
          <a:lstStyle/>
          <a:p>
            <a:pPr eaLnBrk="0" hangingPunct="0"/>
            <a:r>
              <a:rPr lang="en-US" altLang="zh-CN" sz="2400" dirty="0" smtClean="0">
                <a:solidFill>
                  <a:schemeClr val="tx2"/>
                </a:solidFill>
                <a:latin typeface="微软雅黑" pitchFamily="34" charset="-122"/>
                <a:ea typeface="微软雅黑" pitchFamily="34" charset="-122"/>
                <a:cs typeface="+mj-cs"/>
              </a:rPr>
              <a:t>2. PLC</a:t>
            </a:r>
            <a:r>
              <a:rPr lang="zh-CN" altLang="en-US" sz="2400" dirty="0" smtClean="0">
                <a:solidFill>
                  <a:schemeClr val="tx2"/>
                </a:solidFill>
                <a:latin typeface="微软雅黑" pitchFamily="34" charset="-122"/>
                <a:ea typeface="微软雅黑" pitchFamily="34" charset="-122"/>
                <a:cs typeface="+mj-cs"/>
              </a:rPr>
              <a:t>的编程语言</a:t>
            </a:r>
            <a:endParaRPr lang="zh-CN" altLang="en-US" sz="2400" dirty="0">
              <a:solidFill>
                <a:schemeClr val="tx2"/>
              </a:solidFill>
              <a:latin typeface="微软雅黑" pitchFamily="34" charset="-122"/>
              <a:ea typeface="微软雅黑" pitchFamily="34" charset="-122"/>
              <a:cs typeface="+mj-cs"/>
            </a:endParaRPr>
          </a:p>
        </p:txBody>
      </p:sp>
      <p:sp>
        <p:nvSpPr>
          <p:cNvPr id="3" name="矩形 2"/>
          <p:cNvSpPr/>
          <p:nvPr/>
        </p:nvSpPr>
        <p:spPr>
          <a:xfrm>
            <a:off x="851721" y="1496368"/>
            <a:ext cx="2520242" cy="2243050"/>
          </a:xfrm>
          <a:prstGeom prst="rect">
            <a:avLst/>
          </a:prstGeom>
        </p:spPr>
        <p:txBody>
          <a:bodyPr wrap="none">
            <a:spAutoFit/>
          </a:bodyPr>
          <a:lstStyle/>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）梯形图</a:t>
            </a:r>
            <a:r>
              <a:rPr lang="zh-CN" altLang="zh-CN" sz="2400" dirty="0" smtClean="0">
                <a:latin typeface="微软雅黑" pitchFamily="34" charset="-122"/>
                <a:ea typeface="微软雅黑" pitchFamily="34" charset="-122"/>
              </a:rPr>
              <a:t>语言</a:t>
            </a:r>
            <a:endParaRPr lang="en-US" altLang="zh-CN" sz="2400" dirty="0" smtClean="0">
              <a:latin typeface="微软雅黑" pitchFamily="34" charset="-122"/>
              <a:ea typeface="微软雅黑" pitchFamily="34" charset="-122"/>
            </a:endParaRPr>
          </a:p>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）助记符语言</a:t>
            </a:r>
          </a:p>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3</a:t>
            </a:r>
            <a:r>
              <a:rPr lang="zh-CN" altLang="zh-CN" sz="2400" dirty="0">
                <a:latin typeface="微软雅黑" pitchFamily="34" charset="-122"/>
                <a:ea typeface="微软雅黑" pitchFamily="34" charset="-122"/>
              </a:rPr>
              <a:t>）顺序功能图</a:t>
            </a:r>
          </a:p>
          <a:p>
            <a:pPr>
              <a:lnSpc>
                <a:spcPct val="150000"/>
              </a:lnSpc>
            </a:pPr>
            <a:endParaRPr lang="zh-CN" altLang="zh-CN" sz="2400" dirty="0">
              <a:latin typeface="微软雅黑" pitchFamily="34" charset="-122"/>
              <a:ea typeface="微软雅黑" pitchFamily="34" charset="-122"/>
            </a:endParaRPr>
          </a:p>
        </p:txBody>
      </p:sp>
    </p:spTree>
    <p:extLst>
      <p:ext uri="{BB962C8B-B14F-4D97-AF65-F5344CB8AC3E}">
        <p14:creationId xmlns:p14="http://schemas.microsoft.com/office/powerpoint/2010/main" val="2012174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19548" y="764704"/>
            <a:ext cx="5912692" cy="461665"/>
          </a:xfrm>
          <a:prstGeom prst="rect">
            <a:avLst/>
          </a:prstGeom>
          <a:noFill/>
        </p:spPr>
        <p:txBody>
          <a:bodyPr wrap="square" rtlCol="0">
            <a:spAutoFit/>
          </a:bodyPr>
          <a:lstStyle/>
          <a:p>
            <a:pPr eaLnBrk="0" hangingPunct="0"/>
            <a:r>
              <a:rPr lang="en-US" altLang="zh-CN" sz="2400" dirty="0" smtClean="0">
                <a:solidFill>
                  <a:schemeClr val="tx2"/>
                </a:solidFill>
                <a:latin typeface="微软雅黑" pitchFamily="34" charset="-122"/>
                <a:ea typeface="微软雅黑" pitchFamily="34" charset="-122"/>
                <a:cs typeface="+mj-cs"/>
              </a:rPr>
              <a:t>3. </a:t>
            </a:r>
            <a:r>
              <a:rPr lang="en-US" altLang="zh-CN" sz="2400" dirty="0">
                <a:solidFill>
                  <a:schemeClr val="tx2"/>
                </a:solidFill>
                <a:latin typeface="微软雅黑" pitchFamily="34" charset="-122"/>
                <a:ea typeface="微软雅黑" pitchFamily="34" charset="-122"/>
                <a:cs typeface="+mj-cs"/>
              </a:rPr>
              <a:t>FX</a:t>
            </a:r>
            <a:r>
              <a:rPr lang="en-US" altLang="zh-CN" sz="2400" baseline="-25000" dirty="0">
                <a:solidFill>
                  <a:schemeClr val="tx2"/>
                </a:solidFill>
                <a:latin typeface="微软雅黑" pitchFamily="34" charset="-122"/>
                <a:ea typeface="微软雅黑" pitchFamily="34" charset="-122"/>
                <a:cs typeface="+mj-cs"/>
              </a:rPr>
              <a:t>2N</a:t>
            </a:r>
            <a:r>
              <a:rPr lang="zh-CN" altLang="zh-CN" sz="2400" dirty="0">
                <a:solidFill>
                  <a:schemeClr val="tx2"/>
                </a:solidFill>
                <a:latin typeface="微软雅黑" pitchFamily="34" charset="-122"/>
                <a:ea typeface="微软雅黑" pitchFamily="34" charset="-122"/>
                <a:cs typeface="+mj-cs"/>
              </a:rPr>
              <a:t>系列</a:t>
            </a:r>
            <a:r>
              <a:rPr lang="en-US" altLang="zh-CN" sz="2400" dirty="0">
                <a:solidFill>
                  <a:schemeClr val="tx2"/>
                </a:solidFill>
                <a:latin typeface="微软雅黑" pitchFamily="34" charset="-122"/>
                <a:ea typeface="微软雅黑" pitchFamily="34" charset="-122"/>
                <a:cs typeface="+mj-cs"/>
              </a:rPr>
              <a:t>PLC</a:t>
            </a:r>
            <a:r>
              <a:rPr lang="zh-CN" altLang="zh-CN" sz="2400" dirty="0">
                <a:solidFill>
                  <a:schemeClr val="tx2"/>
                </a:solidFill>
                <a:latin typeface="微软雅黑" pitchFamily="34" charset="-122"/>
                <a:ea typeface="微软雅黑" pitchFamily="34" charset="-122"/>
                <a:cs typeface="+mj-cs"/>
              </a:rPr>
              <a:t>的软元件（内部继电器）</a:t>
            </a:r>
            <a:endParaRPr lang="zh-CN" altLang="en-US" sz="2400" dirty="0">
              <a:solidFill>
                <a:schemeClr val="tx2"/>
              </a:solidFill>
              <a:latin typeface="微软雅黑" pitchFamily="34" charset="-122"/>
              <a:ea typeface="微软雅黑" pitchFamily="34" charset="-122"/>
              <a:cs typeface="+mj-cs"/>
            </a:endParaRPr>
          </a:p>
        </p:txBody>
      </p:sp>
      <p:sp>
        <p:nvSpPr>
          <p:cNvPr id="2" name="矩形 1"/>
          <p:cNvSpPr/>
          <p:nvPr/>
        </p:nvSpPr>
        <p:spPr>
          <a:xfrm>
            <a:off x="925824" y="2060848"/>
            <a:ext cx="7102559" cy="3970318"/>
          </a:xfrm>
          <a:prstGeom prst="rect">
            <a:avLst/>
          </a:prstGeom>
        </p:spPr>
        <p:txBody>
          <a:bodyPr wrap="square">
            <a:spAutoFit/>
          </a:bodyPr>
          <a:lstStyle/>
          <a:p>
            <a:pPr marL="342900" indent="-342900">
              <a:lnSpc>
                <a:spcPct val="150000"/>
              </a:lnSpc>
              <a:buClr>
                <a:srgbClr val="0070C0"/>
              </a:buClr>
              <a:buFont typeface="Wingdings" pitchFamily="2" charset="2"/>
              <a:buChar char="ü"/>
            </a:pPr>
            <a:r>
              <a:rPr lang="zh-CN" altLang="zh-CN" sz="2400" dirty="0">
                <a:latin typeface="微软雅黑" pitchFamily="34" charset="-122"/>
                <a:ea typeface="微软雅黑" pitchFamily="34" charset="-122"/>
              </a:rPr>
              <a:t>软元件简称元件，</a:t>
            </a:r>
            <a:r>
              <a:rPr lang="en-US" altLang="zh-CN" sz="2400" dirty="0">
                <a:latin typeface="微软雅黑" pitchFamily="34" charset="-122"/>
                <a:ea typeface="微软雅黑" pitchFamily="34" charset="-122"/>
              </a:rPr>
              <a:t>PLC</a:t>
            </a:r>
            <a:r>
              <a:rPr lang="zh-CN" altLang="zh-CN" sz="2400" dirty="0">
                <a:latin typeface="微软雅黑" pitchFamily="34" charset="-122"/>
                <a:ea typeface="微软雅黑" pitchFamily="34" charset="-122"/>
              </a:rPr>
              <a:t>的内部存储器的每一个存储单元均称为元件，各个元件与</a:t>
            </a:r>
            <a:r>
              <a:rPr lang="en-US" altLang="zh-CN" sz="2400" dirty="0">
                <a:latin typeface="微软雅黑" pitchFamily="34" charset="-122"/>
                <a:ea typeface="微软雅黑" pitchFamily="34" charset="-122"/>
              </a:rPr>
              <a:t>PLC</a:t>
            </a:r>
            <a:r>
              <a:rPr lang="zh-CN" altLang="zh-CN" sz="2400" dirty="0">
                <a:latin typeface="微软雅黑" pitchFamily="34" charset="-122"/>
                <a:ea typeface="微软雅黑" pitchFamily="34" charset="-122"/>
              </a:rPr>
              <a:t>的监控程序、用户的应用程序合作，会产生或模拟出不同的功能</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marL="342900" indent="-342900">
              <a:lnSpc>
                <a:spcPct val="150000"/>
              </a:lnSpc>
              <a:buClr>
                <a:srgbClr val="0070C0"/>
              </a:buClr>
              <a:buFont typeface="Wingdings" pitchFamily="2" charset="2"/>
              <a:buChar char="ü"/>
            </a:pPr>
            <a:r>
              <a:rPr lang="zh-CN" altLang="zh-CN" sz="2400" dirty="0">
                <a:latin typeface="微软雅黑" pitchFamily="34" charset="-122"/>
                <a:ea typeface="微软雅黑" pitchFamily="34" charset="-122"/>
              </a:rPr>
              <a:t>当元件产生的是继电器功能时，称这类元件为软继电器，简称继电器，它不是物理意义上的实际器件，而是一定的存储单元与程序结合的产物。</a:t>
            </a:r>
            <a:endParaRPr lang="zh-CN" altLang="en-US" sz="2400" dirty="0">
              <a:latin typeface="微软雅黑" pitchFamily="34" charset="-122"/>
              <a:ea typeface="微软雅黑" pitchFamily="34" charset="-122"/>
            </a:endParaRPr>
          </a:p>
        </p:txBody>
      </p:sp>
      <p:sp>
        <p:nvSpPr>
          <p:cNvPr id="5" name="矩形 4"/>
          <p:cNvSpPr/>
          <p:nvPr/>
        </p:nvSpPr>
        <p:spPr>
          <a:xfrm>
            <a:off x="925825" y="1576885"/>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6" name="TextBox 5"/>
          <p:cNvSpPr txBox="1"/>
          <p:nvPr/>
        </p:nvSpPr>
        <p:spPr>
          <a:xfrm>
            <a:off x="1263068" y="1418060"/>
            <a:ext cx="4176464" cy="461665"/>
          </a:xfrm>
          <a:prstGeom prst="rect">
            <a:avLst/>
          </a:prstGeom>
          <a:noFill/>
        </p:spPr>
        <p:txBody>
          <a:bodyPr wrap="square" rtlCol="0">
            <a:spAutoFit/>
          </a:bodyPr>
          <a:lstStyle/>
          <a:p>
            <a:pPr eaLnBrk="0" hangingPunct="0"/>
            <a:r>
              <a:rPr lang="zh-CN" altLang="en-US" sz="2400" dirty="0" smtClean="0">
                <a:solidFill>
                  <a:schemeClr val="tx2"/>
                </a:solidFill>
                <a:latin typeface="微软雅黑" pitchFamily="34" charset="-122"/>
                <a:ea typeface="微软雅黑" pitchFamily="34" charset="-122"/>
                <a:cs typeface="+mj-cs"/>
              </a:rPr>
              <a:t>定义</a:t>
            </a:r>
            <a:endParaRPr lang="zh-CN" altLang="en-US" sz="2400" dirty="0">
              <a:solidFill>
                <a:schemeClr val="tx2"/>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3968032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19548" y="764704"/>
            <a:ext cx="5912692" cy="461665"/>
          </a:xfrm>
          <a:prstGeom prst="rect">
            <a:avLst/>
          </a:prstGeom>
          <a:noFill/>
        </p:spPr>
        <p:txBody>
          <a:bodyPr wrap="square" rtlCol="0">
            <a:spAutoFit/>
          </a:bodyPr>
          <a:lstStyle/>
          <a:p>
            <a:pPr eaLnBrk="0" hangingPunct="0"/>
            <a:r>
              <a:rPr lang="en-US" altLang="zh-CN" sz="2400" dirty="0" smtClean="0">
                <a:solidFill>
                  <a:schemeClr val="tx2"/>
                </a:solidFill>
                <a:latin typeface="微软雅黑" pitchFamily="34" charset="-122"/>
                <a:ea typeface="微软雅黑" pitchFamily="34" charset="-122"/>
                <a:cs typeface="+mj-cs"/>
              </a:rPr>
              <a:t>3. </a:t>
            </a:r>
            <a:r>
              <a:rPr lang="en-US" altLang="zh-CN" sz="2400" dirty="0">
                <a:solidFill>
                  <a:schemeClr val="tx2"/>
                </a:solidFill>
                <a:latin typeface="微软雅黑" pitchFamily="34" charset="-122"/>
                <a:ea typeface="微软雅黑" pitchFamily="34" charset="-122"/>
                <a:cs typeface="+mj-cs"/>
              </a:rPr>
              <a:t>FX</a:t>
            </a:r>
            <a:r>
              <a:rPr lang="en-US" altLang="zh-CN" sz="2400" baseline="-25000" dirty="0">
                <a:solidFill>
                  <a:schemeClr val="tx2"/>
                </a:solidFill>
                <a:latin typeface="微软雅黑" pitchFamily="34" charset="-122"/>
                <a:ea typeface="微软雅黑" pitchFamily="34" charset="-122"/>
                <a:cs typeface="+mj-cs"/>
              </a:rPr>
              <a:t>2N</a:t>
            </a:r>
            <a:r>
              <a:rPr lang="zh-CN" altLang="zh-CN" sz="2400" dirty="0">
                <a:solidFill>
                  <a:schemeClr val="tx2"/>
                </a:solidFill>
                <a:latin typeface="微软雅黑" pitchFamily="34" charset="-122"/>
                <a:ea typeface="微软雅黑" pitchFamily="34" charset="-122"/>
                <a:cs typeface="+mj-cs"/>
              </a:rPr>
              <a:t>系列</a:t>
            </a:r>
            <a:r>
              <a:rPr lang="en-US" altLang="zh-CN" sz="2400" dirty="0">
                <a:solidFill>
                  <a:schemeClr val="tx2"/>
                </a:solidFill>
                <a:latin typeface="微软雅黑" pitchFamily="34" charset="-122"/>
                <a:ea typeface="微软雅黑" pitchFamily="34" charset="-122"/>
                <a:cs typeface="+mj-cs"/>
              </a:rPr>
              <a:t>PLC</a:t>
            </a:r>
            <a:r>
              <a:rPr lang="zh-CN" altLang="zh-CN" sz="2400" dirty="0">
                <a:solidFill>
                  <a:schemeClr val="tx2"/>
                </a:solidFill>
                <a:latin typeface="微软雅黑" pitchFamily="34" charset="-122"/>
                <a:ea typeface="微软雅黑" pitchFamily="34" charset="-122"/>
                <a:cs typeface="+mj-cs"/>
              </a:rPr>
              <a:t>的软元件（内部继电器）</a:t>
            </a:r>
            <a:endParaRPr lang="zh-CN" altLang="en-US" sz="2400" dirty="0">
              <a:solidFill>
                <a:schemeClr val="tx2"/>
              </a:solidFill>
              <a:latin typeface="微软雅黑" pitchFamily="34" charset="-122"/>
              <a:ea typeface="微软雅黑" pitchFamily="34" charset="-122"/>
              <a:cs typeface="+mj-cs"/>
            </a:endParaRPr>
          </a:p>
        </p:txBody>
      </p:sp>
      <p:sp>
        <p:nvSpPr>
          <p:cNvPr id="2" name="矩形 1"/>
          <p:cNvSpPr/>
          <p:nvPr/>
        </p:nvSpPr>
        <p:spPr>
          <a:xfrm>
            <a:off x="939368" y="1854573"/>
            <a:ext cx="6296927" cy="4606389"/>
          </a:xfrm>
          <a:prstGeom prst="rect">
            <a:avLst/>
          </a:prstGeom>
        </p:spPr>
        <p:txBody>
          <a:bodyPr wrap="square">
            <a:spAutoFit/>
          </a:bodyPr>
          <a:lstStyle/>
          <a:p>
            <a:pPr>
              <a:lnSpc>
                <a:spcPts val="3200"/>
              </a:lnSpc>
            </a:pP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1</a:t>
            </a:r>
            <a:r>
              <a:rPr lang="zh-CN" altLang="zh-CN" sz="2000" dirty="0">
                <a:latin typeface="微软雅黑" pitchFamily="34" charset="-122"/>
                <a:ea typeface="微软雅黑" pitchFamily="34" charset="-122"/>
              </a:rPr>
              <a:t>）输入继电器</a:t>
            </a:r>
            <a:r>
              <a:rPr lang="en-US" altLang="zh-CN" sz="2000" dirty="0" smtClean="0">
                <a:latin typeface="微软雅黑" pitchFamily="34" charset="-122"/>
                <a:ea typeface="微软雅黑" pitchFamily="34" charset="-122"/>
              </a:rPr>
              <a:t>X</a:t>
            </a:r>
          </a:p>
          <a:p>
            <a:pPr>
              <a:lnSpc>
                <a:spcPts val="3200"/>
              </a:lnSpc>
            </a:pP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2</a:t>
            </a:r>
            <a:r>
              <a:rPr lang="zh-CN" altLang="zh-CN" sz="2000" dirty="0">
                <a:latin typeface="微软雅黑" pitchFamily="34" charset="-122"/>
                <a:ea typeface="微软雅黑" pitchFamily="34" charset="-122"/>
              </a:rPr>
              <a:t>）输出继电器</a:t>
            </a:r>
            <a:r>
              <a:rPr lang="en-US" altLang="zh-CN" sz="2000" dirty="0">
                <a:latin typeface="微软雅黑" pitchFamily="34" charset="-122"/>
                <a:ea typeface="微软雅黑" pitchFamily="34" charset="-122"/>
              </a:rPr>
              <a:t>Y</a:t>
            </a:r>
            <a:endParaRPr lang="zh-CN" altLang="zh-CN" sz="2000" dirty="0">
              <a:latin typeface="微软雅黑" pitchFamily="34" charset="-122"/>
              <a:ea typeface="微软雅黑" pitchFamily="34" charset="-122"/>
            </a:endParaRPr>
          </a:p>
          <a:p>
            <a:pPr>
              <a:lnSpc>
                <a:spcPts val="3200"/>
              </a:lnSpc>
            </a:pP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3</a:t>
            </a:r>
            <a:r>
              <a:rPr lang="zh-CN" altLang="zh-CN" sz="2000" dirty="0">
                <a:latin typeface="微软雅黑" pitchFamily="34" charset="-122"/>
                <a:ea typeface="微软雅黑" pitchFamily="34" charset="-122"/>
              </a:rPr>
              <a:t>）内部辅助继电器</a:t>
            </a:r>
            <a:r>
              <a:rPr lang="en-US" altLang="zh-CN" sz="2000" dirty="0">
                <a:latin typeface="微软雅黑" pitchFamily="34" charset="-122"/>
                <a:ea typeface="微软雅黑" pitchFamily="34" charset="-122"/>
              </a:rPr>
              <a:t>M</a:t>
            </a:r>
            <a:endParaRPr lang="zh-CN" altLang="zh-CN" sz="2000" dirty="0">
              <a:latin typeface="微软雅黑" pitchFamily="34" charset="-122"/>
              <a:ea typeface="微软雅黑" pitchFamily="34" charset="-122"/>
            </a:endParaRPr>
          </a:p>
          <a:p>
            <a:pPr marL="720000" indent="-342900">
              <a:lnSpc>
                <a:spcPts val="3200"/>
              </a:lnSpc>
              <a:buClr>
                <a:srgbClr val="0070C0"/>
              </a:buClr>
              <a:buFont typeface="Wingdings" pitchFamily="2" charset="2"/>
              <a:buChar char="ü"/>
            </a:pPr>
            <a:r>
              <a:rPr lang="zh-CN" altLang="zh-CN" sz="2000" dirty="0" smtClean="0">
                <a:latin typeface="微软雅黑" pitchFamily="34" charset="-122"/>
                <a:ea typeface="微软雅黑" pitchFamily="34" charset="-122"/>
              </a:rPr>
              <a:t>通用</a:t>
            </a:r>
            <a:r>
              <a:rPr lang="zh-CN" altLang="zh-CN" sz="2000" dirty="0">
                <a:latin typeface="微软雅黑" pitchFamily="34" charset="-122"/>
                <a:ea typeface="微软雅黑" pitchFamily="34" charset="-122"/>
              </a:rPr>
              <a:t>辅助继电器</a:t>
            </a:r>
            <a:r>
              <a:rPr lang="en-US" altLang="zh-CN" sz="2000" dirty="0">
                <a:latin typeface="微软雅黑" pitchFamily="34" charset="-122"/>
                <a:ea typeface="微软雅黑" pitchFamily="34" charset="-122"/>
              </a:rPr>
              <a:t>M0-M499</a:t>
            </a: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500</a:t>
            </a:r>
            <a:r>
              <a:rPr lang="zh-CN" altLang="zh-CN" sz="2000" dirty="0">
                <a:latin typeface="微软雅黑" pitchFamily="34" charset="-122"/>
                <a:ea typeface="微软雅黑" pitchFamily="34" charset="-122"/>
              </a:rPr>
              <a:t>点）</a:t>
            </a:r>
            <a:r>
              <a:rPr lang="zh-CN" altLang="zh-CN"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marL="720000" indent="-342900">
              <a:lnSpc>
                <a:spcPts val="3200"/>
              </a:lnSpc>
              <a:buClr>
                <a:srgbClr val="0070C0"/>
              </a:buClr>
              <a:buFont typeface="Wingdings" pitchFamily="2" charset="2"/>
              <a:buChar char="ü"/>
            </a:pPr>
            <a:r>
              <a:rPr lang="zh-CN" altLang="zh-CN" sz="2000" dirty="0" smtClean="0">
                <a:latin typeface="微软雅黑" pitchFamily="34" charset="-122"/>
                <a:ea typeface="微软雅黑" pitchFamily="34" charset="-122"/>
              </a:rPr>
              <a:t>断电</a:t>
            </a:r>
            <a:r>
              <a:rPr lang="zh-CN" altLang="zh-CN" sz="2000" dirty="0">
                <a:latin typeface="微软雅黑" pitchFamily="34" charset="-122"/>
                <a:ea typeface="微软雅黑" pitchFamily="34" charset="-122"/>
              </a:rPr>
              <a:t>保持辅助继电器</a:t>
            </a:r>
            <a:r>
              <a:rPr lang="en-US" altLang="zh-CN" sz="2000" dirty="0">
                <a:latin typeface="微软雅黑" pitchFamily="34" charset="-122"/>
                <a:ea typeface="微软雅黑" pitchFamily="34" charset="-122"/>
              </a:rPr>
              <a:t>M500-M1023</a:t>
            </a: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524</a:t>
            </a:r>
            <a:r>
              <a:rPr lang="zh-CN" altLang="zh-CN" sz="2000" dirty="0">
                <a:latin typeface="微软雅黑" pitchFamily="34" charset="-122"/>
                <a:ea typeface="微软雅黑" pitchFamily="34" charset="-122"/>
              </a:rPr>
              <a:t>点）</a:t>
            </a:r>
            <a:r>
              <a:rPr lang="zh-CN" altLang="zh-CN"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marL="720000" indent="-342900">
              <a:lnSpc>
                <a:spcPts val="3200"/>
              </a:lnSpc>
              <a:buClr>
                <a:srgbClr val="0070C0"/>
              </a:buClr>
              <a:buFont typeface="Wingdings" pitchFamily="2" charset="2"/>
              <a:buChar char="ü"/>
            </a:pPr>
            <a:r>
              <a:rPr lang="zh-CN" altLang="zh-CN" sz="2000" dirty="0" smtClean="0">
                <a:latin typeface="微软雅黑" pitchFamily="34" charset="-122"/>
                <a:ea typeface="微软雅黑" pitchFamily="34" charset="-122"/>
              </a:rPr>
              <a:t>特殊</a:t>
            </a:r>
            <a:r>
              <a:rPr lang="zh-CN" altLang="zh-CN" sz="2000" dirty="0">
                <a:latin typeface="微软雅黑" pitchFamily="34" charset="-122"/>
                <a:ea typeface="微软雅黑" pitchFamily="34" charset="-122"/>
              </a:rPr>
              <a:t>辅助继电器</a:t>
            </a:r>
            <a:r>
              <a:rPr lang="en-US" altLang="zh-CN" sz="2000" dirty="0">
                <a:latin typeface="微软雅黑" pitchFamily="34" charset="-122"/>
                <a:ea typeface="微软雅黑" pitchFamily="34" charset="-122"/>
              </a:rPr>
              <a:t>M8000-M8255</a:t>
            </a: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256</a:t>
            </a:r>
            <a:r>
              <a:rPr lang="zh-CN" altLang="zh-CN" sz="2000" dirty="0">
                <a:latin typeface="微软雅黑" pitchFamily="34" charset="-122"/>
                <a:ea typeface="微软雅黑" pitchFamily="34" charset="-122"/>
              </a:rPr>
              <a:t>点）</a:t>
            </a:r>
            <a:r>
              <a:rPr lang="zh-CN" altLang="zh-CN"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a:lnSpc>
                <a:spcPts val="3200"/>
              </a:lnSpc>
            </a:pP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4</a:t>
            </a:r>
            <a:r>
              <a:rPr lang="zh-CN" altLang="zh-CN" sz="2000" dirty="0">
                <a:latin typeface="微软雅黑" pitchFamily="34" charset="-122"/>
                <a:ea typeface="微软雅黑" pitchFamily="34" charset="-122"/>
              </a:rPr>
              <a:t>）内部状态继电器</a:t>
            </a:r>
            <a:r>
              <a:rPr lang="en-US" altLang="zh-CN" sz="2000" dirty="0">
                <a:latin typeface="微软雅黑" pitchFamily="34" charset="-122"/>
                <a:ea typeface="微软雅黑" pitchFamily="34" charset="-122"/>
              </a:rPr>
              <a:t>S</a:t>
            </a:r>
            <a:endParaRPr lang="zh-CN" altLang="zh-CN" sz="2000" dirty="0">
              <a:latin typeface="微软雅黑" pitchFamily="34" charset="-122"/>
              <a:ea typeface="微软雅黑" pitchFamily="34" charset="-122"/>
            </a:endParaRPr>
          </a:p>
          <a:p>
            <a:pPr>
              <a:lnSpc>
                <a:spcPts val="3200"/>
              </a:lnSpc>
            </a:pP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5</a:t>
            </a:r>
            <a:r>
              <a:rPr lang="zh-CN" altLang="zh-CN" sz="2000" dirty="0">
                <a:latin typeface="微软雅黑" pitchFamily="34" charset="-122"/>
                <a:ea typeface="微软雅黑" pitchFamily="34" charset="-122"/>
              </a:rPr>
              <a:t>）内部定时器</a:t>
            </a:r>
            <a:r>
              <a:rPr lang="en-US" altLang="zh-CN" sz="2000" dirty="0">
                <a:latin typeface="微软雅黑" pitchFamily="34" charset="-122"/>
                <a:ea typeface="微软雅黑" pitchFamily="34" charset="-122"/>
              </a:rPr>
              <a:t>T</a:t>
            </a:r>
            <a:endParaRPr lang="zh-CN" altLang="zh-CN" sz="2000" dirty="0">
              <a:latin typeface="微软雅黑" pitchFamily="34" charset="-122"/>
              <a:ea typeface="微软雅黑" pitchFamily="34" charset="-122"/>
            </a:endParaRPr>
          </a:p>
          <a:p>
            <a:pPr>
              <a:lnSpc>
                <a:spcPts val="3200"/>
              </a:lnSpc>
            </a:pP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6</a:t>
            </a:r>
            <a:r>
              <a:rPr lang="zh-CN" altLang="zh-CN" sz="2000" dirty="0">
                <a:latin typeface="微软雅黑" pitchFamily="34" charset="-122"/>
                <a:ea typeface="微软雅黑" pitchFamily="34" charset="-122"/>
              </a:rPr>
              <a:t>）内部计数器</a:t>
            </a:r>
            <a:r>
              <a:rPr lang="en-US" altLang="zh-CN" sz="2000" dirty="0">
                <a:latin typeface="微软雅黑" pitchFamily="34" charset="-122"/>
                <a:ea typeface="微软雅黑" pitchFamily="34" charset="-122"/>
              </a:rPr>
              <a:t>C</a:t>
            </a:r>
            <a:endParaRPr lang="zh-CN" altLang="zh-CN" sz="2000" dirty="0">
              <a:latin typeface="微软雅黑" pitchFamily="34" charset="-122"/>
              <a:ea typeface="微软雅黑" pitchFamily="34" charset="-122"/>
            </a:endParaRPr>
          </a:p>
          <a:p>
            <a:pPr>
              <a:lnSpc>
                <a:spcPts val="3200"/>
              </a:lnSpc>
            </a:pP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7</a:t>
            </a:r>
            <a:r>
              <a:rPr lang="zh-CN" altLang="zh-CN" sz="2000" dirty="0">
                <a:latin typeface="微软雅黑" pitchFamily="34" charset="-122"/>
                <a:ea typeface="微软雅黑" pitchFamily="34" charset="-122"/>
              </a:rPr>
              <a:t>）数据寄存器</a:t>
            </a:r>
            <a:r>
              <a:rPr lang="en-US" altLang="zh-CN" sz="2000" dirty="0">
                <a:latin typeface="微软雅黑" pitchFamily="34" charset="-122"/>
                <a:ea typeface="微软雅黑" pitchFamily="34" charset="-122"/>
              </a:rPr>
              <a:t>D</a:t>
            </a:r>
            <a:endParaRPr lang="zh-CN" altLang="zh-CN" sz="2000" dirty="0">
              <a:latin typeface="微软雅黑" pitchFamily="34" charset="-122"/>
              <a:ea typeface="微软雅黑" pitchFamily="34" charset="-122"/>
            </a:endParaRPr>
          </a:p>
          <a:p>
            <a:pPr>
              <a:lnSpc>
                <a:spcPts val="3200"/>
              </a:lnSpc>
            </a:pPr>
            <a:endParaRPr lang="zh-CN" altLang="zh-CN" sz="2000" dirty="0">
              <a:latin typeface="微软雅黑" pitchFamily="34" charset="-122"/>
              <a:ea typeface="微软雅黑" pitchFamily="34" charset="-122"/>
            </a:endParaRPr>
          </a:p>
        </p:txBody>
      </p:sp>
      <p:sp>
        <p:nvSpPr>
          <p:cNvPr id="5" name="矩形 4"/>
          <p:cNvSpPr/>
          <p:nvPr/>
        </p:nvSpPr>
        <p:spPr>
          <a:xfrm>
            <a:off x="941105" y="1556793"/>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6" name="TextBox 5"/>
          <p:cNvSpPr txBox="1"/>
          <p:nvPr/>
        </p:nvSpPr>
        <p:spPr>
          <a:xfrm>
            <a:off x="1278348" y="1397968"/>
            <a:ext cx="4176464" cy="461665"/>
          </a:xfrm>
          <a:prstGeom prst="rect">
            <a:avLst/>
          </a:prstGeom>
          <a:noFill/>
        </p:spPr>
        <p:txBody>
          <a:bodyPr wrap="square" rtlCol="0">
            <a:spAutoFit/>
          </a:bodyPr>
          <a:lstStyle/>
          <a:p>
            <a:pPr eaLnBrk="0" hangingPunct="0"/>
            <a:r>
              <a:rPr lang="zh-CN" altLang="en-US" sz="2400" dirty="0" smtClean="0">
                <a:solidFill>
                  <a:schemeClr val="tx2"/>
                </a:solidFill>
                <a:latin typeface="微软雅黑" pitchFamily="34" charset="-122"/>
                <a:ea typeface="微软雅黑" pitchFamily="34" charset="-122"/>
                <a:cs typeface="+mj-cs"/>
              </a:rPr>
              <a:t>类别</a:t>
            </a:r>
            <a:endParaRPr lang="zh-CN" altLang="en-US" sz="2400" dirty="0">
              <a:solidFill>
                <a:schemeClr val="tx2"/>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1361269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39292" y="836712"/>
            <a:ext cx="32277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16.3.2 PLC</a:t>
            </a:r>
            <a:r>
              <a:rPr lang="zh-CN" altLang="en-US" sz="2400" dirty="0" smtClean="0">
                <a:solidFill>
                  <a:schemeClr val="tx2"/>
                </a:solidFill>
                <a:latin typeface="微软雅黑" pitchFamily="34" charset="-122"/>
                <a:ea typeface="微软雅黑" pitchFamily="34" charset="-122"/>
                <a:cs typeface="+mj-cs"/>
              </a:rPr>
              <a:t>的工作原理</a:t>
            </a:r>
            <a:endParaRPr lang="en-US" altLang="zh-CN" sz="2400" dirty="0">
              <a:solidFill>
                <a:schemeClr val="tx2"/>
              </a:solidFill>
              <a:latin typeface="微软雅黑" pitchFamily="34" charset="-122"/>
              <a:ea typeface="微软雅黑" pitchFamily="34" charset="-122"/>
              <a:cs typeface="+mj-cs"/>
            </a:endParaRPr>
          </a:p>
        </p:txBody>
      </p:sp>
      <p:pic>
        <p:nvPicPr>
          <p:cNvPr id="6" name="图片 5"/>
          <p:cNvPicPr/>
          <p:nvPr/>
        </p:nvPicPr>
        <p:blipFill>
          <a:blip r:embed="rId2"/>
          <a:stretch>
            <a:fillRect/>
          </a:stretch>
        </p:blipFill>
        <p:spPr>
          <a:xfrm>
            <a:off x="1263068" y="2330950"/>
            <a:ext cx="6621300" cy="3186281"/>
          </a:xfrm>
          <a:prstGeom prst="rect">
            <a:avLst/>
          </a:prstGeom>
        </p:spPr>
      </p:pic>
      <p:sp>
        <p:nvSpPr>
          <p:cNvPr id="3" name="矩形 2"/>
          <p:cNvSpPr/>
          <p:nvPr/>
        </p:nvSpPr>
        <p:spPr>
          <a:xfrm>
            <a:off x="2699792" y="5745678"/>
            <a:ext cx="3526928" cy="369332"/>
          </a:xfrm>
          <a:prstGeom prst="rect">
            <a:avLst/>
          </a:prstGeom>
        </p:spPr>
        <p:txBody>
          <a:bodyPr wrap="none">
            <a:spAutoFit/>
          </a:bodyPr>
          <a:lstStyle/>
          <a:p>
            <a:r>
              <a:rPr lang="zh-CN" altLang="zh-CN" dirty="0">
                <a:latin typeface="微软雅黑" pitchFamily="34" charset="-122"/>
                <a:ea typeface="微软雅黑" pitchFamily="34" charset="-122"/>
              </a:rPr>
              <a:t>图16-3 用户程序执行的三个过程</a:t>
            </a:r>
          </a:p>
        </p:txBody>
      </p:sp>
      <p:sp>
        <p:nvSpPr>
          <p:cNvPr id="5" name="矩形 4"/>
          <p:cNvSpPr/>
          <p:nvPr/>
        </p:nvSpPr>
        <p:spPr>
          <a:xfrm>
            <a:off x="925825" y="1715617"/>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7" name="TextBox 6"/>
          <p:cNvSpPr txBox="1"/>
          <p:nvPr/>
        </p:nvSpPr>
        <p:spPr>
          <a:xfrm>
            <a:off x="1263068" y="1556791"/>
            <a:ext cx="4176464" cy="461665"/>
          </a:xfrm>
          <a:prstGeom prst="rect">
            <a:avLst/>
          </a:prstGeom>
          <a:noFill/>
        </p:spPr>
        <p:txBody>
          <a:bodyPr wrap="square" rtlCol="0">
            <a:spAutoFit/>
          </a:bodyPr>
          <a:lstStyle/>
          <a:p>
            <a:pPr eaLnBrk="0" hangingPunct="0"/>
            <a:r>
              <a:rPr lang="en-US" altLang="zh-CN" sz="2400" dirty="0" smtClean="0">
                <a:solidFill>
                  <a:schemeClr val="tx2"/>
                </a:solidFill>
                <a:latin typeface="微软雅黑" pitchFamily="34" charset="-122"/>
                <a:ea typeface="微软雅黑" pitchFamily="34" charset="-122"/>
                <a:cs typeface="+mj-cs"/>
              </a:rPr>
              <a:t>PLC</a:t>
            </a:r>
            <a:r>
              <a:rPr lang="zh-CN" altLang="en-US" sz="2400" dirty="0" smtClean="0">
                <a:solidFill>
                  <a:schemeClr val="tx2"/>
                </a:solidFill>
                <a:latin typeface="微软雅黑" pitchFamily="34" charset="-122"/>
                <a:ea typeface="微软雅黑" pitchFamily="34" charset="-122"/>
                <a:cs typeface="+mj-cs"/>
              </a:rPr>
              <a:t>的扫描过程</a:t>
            </a:r>
            <a:endParaRPr lang="zh-CN" altLang="en-US" sz="2400" dirty="0">
              <a:solidFill>
                <a:schemeClr val="tx2"/>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988128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A000120140530A80PPBG">
  <a:themeElements>
    <a:clrScheme name="自定义 30">
      <a:dk1>
        <a:srgbClr val="47494B"/>
      </a:dk1>
      <a:lt1>
        <a:srgbClr val="FFFFFF"/>
      </a:lt1>
      <a:dk2>
        <a:srgbClr val="454749"/>
      </a:dk2>
      <a:lt2>
        <a:srgbClr val="EAF5FC"/>
      </a:lt2>
      <a:accent1>
        <a:srgbClr val="78AEEE"/>
      </a:accent1>
      <a:accent2>
        <a:srgbClr val="7982BD"/>
      </a:accent2>
      <a:accent3>
        <a:srgbClr val="A9ADDF"/>
      </a:accent3>
      <a:accent4>
        <a:srgbClr val="9D9394"/>
      </a:accent4>
      <a:accent5>
        <a:srgbClr val="3DA4C9"/>
      </a:accent5>
      <a:accent6>
        <a:srgbClr val="FFC000"/>
      </a:accent6>
      <a:hlink>
        <a:srgbClr val="00B0F0"/>
      </a:hlink>
      <a:folHlink>
        <a:srgbClr val="AFB2B4"/>
      </a:folHlink>
    </a:clrScheme>
    <a:fontScheme name="自定义 2">
      <a:majorFont>
        <a:latin typeface="Baskerville Old Face"/>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3754</TotalTime>
  <Words>1187</Words>
  <Application>Microsoft Office PowerPoint</Application>
  <PresentationFormat>全屏显示(4:3)</PresentationFormat>
  <Paragraphs>159</Paragraphs>
  <Slides>25</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Kozuka Gothic Pr6N B</vt:lpstr>
      <vt:lpstr>方正舒体</vt:lpstr>
      <vt:lpstr>宋体</vt:lpstr>
      <vt:lpstr>微软雅黑</vt:lpstr>
      <vt:lpstr>幼圆</vt:lpstr>
      <vt:lpstr>Aharoni</vt:lpstr>
      <vt:lpstr>Arial</vt:lpstr>
      <vt:lpstr>Arial Black</vt:lpstr>
      <vt:lpstr>Calibri</vt:lpstr>
      <vt:lpstr>Palace Script MT</vt:lpstr>
      <vt:lpstr>Wingdings</vt:lpstr>
      <vt:lpstr>2_A000120140530A80PPBG</vt:lpstr>
      <vt:lpstr>电气控制与PLC技术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lkx</dc:creator>
  <cp:lastModifiedBy>gta</cp:lastModifiedBy>
  <cp:revision>622</cp:revision>
  <dcterms:created xsi:type="dcterms:W3CDTF">2008-06-05T04:49:45Z</dcterms:created>
  <dcterms:modified xsi:type="dcterms:W3CDTF">2014-12-02T01:59:26Z</dcterms:modified>
</cp:coreProperties>
</file>