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22"/>
  </p:notesMasterIdLst>
  <p:sldIdLst>
    <p:sldId id="547" r:id="rId2"/>
    <p:sldId id="546" r:id="rId3"/>
    <p:sldId id="455" r:id="rId4"/>
    <p:sldId id="456" r:id="rId5"/>
    <p:sldId id="457" r:id="rId6"/>
    <p:sldId id="535" r:id="rId7"/>
    <p:sldId id="536" r:id="rId8"/>
    <p:sldId id="543" r:id="rId9"/>
    <p:sldId id="537" r:id="rId10"/>
    <p:sldId id="538" r:id="rId11"/>
    <p:sldId id="539" r:id="rId12"/>
    <p:sldId id="540" r:id="rId13"/>
    <p:sldId id="482" r:id="rId14"/>
    <p:sldId id="512" r:id="rId15"/>
    <p:sldId id="541" r:id="rId16"/>
    <p:sldId id="542" r:id="rId17"/>
    <p:sldId id="513" r:id="rId18"/>
    <p:sldId id="485" r:id="rId19"/>
    <p:sldId id="487" r:id="rId20"/>
    <p:sldId id="544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9" autoAdjust="0"/>
    <p:restoredTop sz="94660"/>
  </p:normalViewPr>
  <p:slideViewPr>
    <p:cSldViewPr>
      <p:cViewPr varScale="1">
        <p:scale>
          <a:sx n="83" d="100"/>
          <a:sy n="83" d="100"/>
        </p:scale>
        <p:origin x="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image" Target="../media/image6.png"/><Relationship Id="rId4" Type="http://schemas.openxmlformats.org/officeDocument/2006/relationships/image" Target="../media/image9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image" Target="../media/image6.png"/><Relationship Id="rId4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651952-DF11-414D-8E94-11A720D04309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</dgm:pt>
    <dgm:pt modelId="{4204F26B-3A55-4539-88AD-4D267BEAF0C3}">
      <dgm:prSet phldrT="[文本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glow rad="228600">
            <a:srgbClr val="7030A0">
              <a:alpha val="40000"/>
            </a:srgbClr>
          </a:glow>
        </a:effectLst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zh-CN" altLang="en-US" dirty="0">
            <a:solidFill>
              <a:sysClr val="window" lastClr="FFFFFF"/>
            </a:solidFill>
            <a:latin typeface="Calibri"/>
            <a:ea typeface="宋体" panose="02010600030101010101" pitchFamily="2" charset="-122"/>
            <a:cs typeface="+mn-cs"/>
          </a:endParaRPr>
        </a:p>
      </dgm:t>
    </dgm:pt>
    <dgm:pt modelId="{8896E334-0F0D-4FDC-9C6A-FBCB43EA4DBB}" type="parTrans" cxnId="{194C7425-4535-40C9-8BC2-F3293B534CF4}">
      <dgm:prSet/>
      <dgm:spPr/>
      <dgm:t>
        <a:bodyPr/>
        <a:lstStyle/>
        <a:p>
          <a:endParaRPr lang="zh-CN" altLang="en-US"/>
        </a:p>
      </dgm:t>
    </dgm:pt>
    <dgm:pt modelId="{EBCE2EE9-5A8D-4DCF-BC84-B7094A71D8BD}" type="sibTrans" cxnId="{194C7425-4535-40C9-8BC2-F3293B534CF4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glow rad="101600">
            <a:srgbClr val="FFC000">
              <a:alpha val="40000"/>
            </a:srgbClr>
          </a:glow>
        </a:effectLst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zh-CN" altLang="en-US"/>
        </a:p>
      </dgm:t>
    </dgm:pt>
    <dgm:pt modelId="{6AD91F41-9D87-4B28-A90C-000582152DA3}">
      <dgm:prSet phldrT="[文本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glow rad="139700">
            <a:srgbClr val="FF0000">
              <a:alpha val="40000"/>
            </a:srgbClr>
          </a:glow>
        </a:effectLst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zh-CN" altLang="en-US" dirty="0">
            <a:solidFill>
              <a:sysClr val="window" lastClr="FFFFFF"/>
            </a:solidFill>
            <a:latin typeface="Calibri"/>
            <a:ea typeface="宋体" panose="02010600030101010101" pitchFamily="2" charset="-122"/>
            <a:cs typeface="+mn-cs"/>
          </a:endParaRPr>
        </a:p>
      </dgm:t>
    </dgm:pt>
    <dgm:pt modelId="{8423E01E-2225-41F9-A828-73827A594088}" type="parTrans" cxnId="{9F6C44D3-A92E-4DCC-A9E6-B9D9BC4F8AE7}">
      <dgm:prSet/>
      <dgm:spPr/>
      <dgm:t>
        <a:bodyPr/>
        <a:lstStyle/>
        <a:p>
          <a:endParaRPr lang="zh-CN" altLang="en-US"/>
        </a:p>
      </dgm:t>
    </dgm:pt>
    <dgm:pt modelId="{D5855A68-0427-4E38-8152-3AB06B90D261}" type="sibTrans" cxnId="{9F6C44D3-A92E-4DCC-A9E6-B9D9BC4F8AE7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glow rad="139700">
            <a:schemeClr val="accent6">
              <a:lumMod val="60000"/>
              <a:lumOff val="40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zh-CN" altLang="en-US"/>
        </a:p>
      </dgm:t>
    </dgm:pt>
    <dgm:pt modelId="{DB5356A4-CD20-4294-A981-D9D284EF1AC8}" type="pres">
      <dgm:prSet presAssocID="{7B651952-DF11-414D-8E94-11A720D04309}" presName="Name0" presStyleCnt="0">
        <dgm:presLayoutVars>
          <dgm:chMax val="21"/>
          <dgm:chPref val="21"/>
        </dgm:presLayoutVars>
      </dgm:prSet>
      <dgm:spPr/>
    </dgm:pt>
    <dgm:pt modelId="{DECBA780-AF2F-4ECD-91CC-93FBA12D928B}" type="pres">
      <dgm:prSet presAssocID="{4204F26B-3A55-4539-88AD-4D267BEAF0C3}" presName="text1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63F0DA21-6737-48BB-827B-424778B9EAA1}" type="pres">
      <dgm:prSet presAssocID="{4204F26B-3A55-4539-88AD-4D267BEAF0C3}" presName="textRepeatNode" presStyleLbl="alignNode1" presStyleIdx="0" presStyleCnt="2">
        <dgm:presLayoutVars>
          <dgm:chMax val="0"/>
          <dgm:chPref val="0"/>
          <dgm:bulletEnabled val="1"/>
        </dgm:presLayoutVars>
      </dgm:prSet>
      <dgm:spPr>
        <a:xfrm>
          <a:off x="1467504" y="1127066"/>
          <a:ext cx="1755092" cy="1513530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zh-CN" altLang="en-US"/>
        </a:p>
      </dgm:t>
    </dgm:pt>
    <dgm:pt modelId="{A70601C7-A116-4B80-8628-B636CB46E395}" type="pres">
      <dgm:prSet presAssocID="{4204F26B-3A55-4539-88AD-4D267BEAF0C3}" presName="textaccent1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18785B9D-0F5B-40B6-B477-82C597640808}" type="pres">
      <dgm:prSet presAssocID="{4204F26B-3A55-4539-88AD-4D267BEAF0C3}" presName="accentRepeatNode" presStyleLbl="solidAlignAcc1" presStyleIdx="0" presStyleCnt="4" custLinFactX="-100000" custLinFactY="65419" custLinFactNeighborX="-141224" custLinFactNeighborY="100000"/>
      <dgm:spPr>
        <a:xfrm>
          <a:off x="1522312" y="1795451"/>
          <a:ext cx="205068" cy="176993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7F6DFD73-FBBC-4BA2-B7D2-9C25D56AA372}" type="pres">
      <dgm:prSet presAssocID="{EBCE2EE9-5A8D-4DCF-BC84-B7094A71D8BD}" presName="image1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373AD755-68DA-4BF5-9807-A0AF3B44D39B}" type="pres">
      <dgm:prSet presAssocID="{EBCE2EE9-5A8D-4DCF-BC84-B7094A71D8BD}" presName="imageRepeatNode" presStyleLbl="alignAcc1" presStyleIdx="0" presStyleCnt="2" custLinFactNeighborX="5237" custLinFactNeighborY="-1890"/>
      <dgm:spPr>
        <a:xfrm>
          <a:off x="0" y="311730"/>
          <a:ext cx="1755092" cy="1513530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zh-CN" altLang="en-US"/>
        </a:p>
      </dgm:t>
    </dgm:pt>
    <dgm:pt modelId="{5C4874E3-4535-4C7F-9BE2-7CAB0DF80654}" type="pres">
      <dgm:prSet presAssocID="{EBCE2EE9-5A8D-4DCF-BC84-B7094A71D8BD}" presName="imageaccent1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E78E1D52-9A06-4C3A-B85F-4A84A3583BF1}" type="pres">
      <dgm:prSet presAssocID="{EBCE2EE9-5A8D-4DCF-BC84-B7094A71D8BD}" presName="accentRepeatNode" presStyleLbl="solidAlignAcc1" presStyleIdx="1" presStyleCnt="4" custLinFactX="139304" custLinFactY="-200000" custLinFactNeighborX="200000" custLinFactNeighborY="-265707"/>
      <dgm:spPr>
        <a:xfrm>
          <a:off x="1195926" y="1616361"/>
          <a:ext cx="205068" cy="176993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ED730A21-CECA-4465-8E58-5D1B1A478710}" type="pres">
      <dgm:prSet presAssocID="{6AD91F41-9D87-4B28-A90C-000582152DA3}" presName="text2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109CB03B-7F17-4F1C-BB03-C84FBAB06190}" type="pres">
      <dgm:prSet presAssocID="{6AD91F41-9D87-4B28-A90C-000582152DA3}" presName="textRepeatNode" presStyleLbl="alignNode1" presStyleIdx="1" presStyleCnt="2" custScaleX="98552" custLinFactNeighborX="1340" custLinFactNeighborY="3192">
        <dgm:presLayoutVars>
          <dgm:chMax val="0"/>
          <dgm:chPref val="0"/>
          <dgm:bulletEnabled val="1"/>
        </dgm:presLayoutVars>
      </dgm:prSet>
      <dgm:spPr>
        <a:xfrm>
          <a:off x="2899837" y="72002"/>
          <a:ext cx="1729679" cy="1513530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zh-CN" altLang="en-US"/>
        </a:p>
      </dgm:t>
    </dgm:pt>
    <dgm:pt modelId="{05B7D1AE-E4A6-4276-8A01-37C248CE9D41}" type="pres">
      <dgm:prSet presAssocID="{6AD91F41-9D87-4B28-A90C-000582152DA3}" presName="textaccent2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4A919062-BD18-4EFF-97C0-9F2C9198A016}" type="pres">
      <dgm:prSet presAssocID="{6AD91F41-9D87-4B28-A90C-000582152DA3}" presName="accentRepeatNode" presStyleLbl="solidAlignAcc1" presStyleIdx="2" presStyleCnt="4" custLinFactX="100000" custLinFactY="-200000" custLinFactNeighborX="197450" custLinFactNeighborY="-225023"/>
      <dgm:spPr>
        <a:xfrm>
          <a:off x="4131550" y="1616361"/>
          <a:ext cx="205068" cy="176993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8D5A2D0B-9F4D-42EA-A183-6B571EC09EFB}" type="pres">
      <dgm:prSet presAssocID="{D5855A68-0427-4E38-8152-3AB06B90D261}" presName="image2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B6D904E6-F0C5-42BD-96B4-0E85AFB088BE}" type="pres">
      <dgm:prSet presAssocID="{D5855A68-0427-4E38-8152-3AB06B90D261}" presName="imageRepeatNode" presStyleLbl="alignAcc1" presStyleIdx="1" presStyleCnt="2" custLinFactNeighborX="-300" custLinFactNeighborY="1656"/>
      <dgm:spPr>
        <a:xfrm>
          <a:off x="4403128" y="1180570"/>
          <a:ext cx="1755092" cy="1513530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zh-CN" altLang="en-US"/>
        </a:p>
      </dgm:t>
    </dgm:pt>
    <dgm:pt modelId="{BDCD2C9A-EA97-4C07-9072-5B75A320E08B}" type="pres">
      <dgm:prSet presAssocID="{D5855A68-0427-4E38-8152-3AB06B90D261}" presName="imageaccent2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452A2E50-1BC1-4B1A-AFB6-B046F1D753A5}" type="pres">
      <dgm:prSet presAssocID="{D5855A68-0427-4E38-8152-3AB06B90D261}" presName="accentRepeatNode" presStyleLbl="solidAlignAcc1" presStyleIdx="3" presStyleCnt="4" custLinFactX="-100000" custLinFactNeighborX="-168192" custLinFactNeighborY="84051"/>
      <dgm:spPr>
        <a:xfrm>
          <a:off x="4457936" y="1795451"/>
          <a:ext cx="205068" cy="176993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gm:spPr>
    </dgm:pt>
  </dgm:ptLst>
  <dgm:cxnLst>
    <dgm:cxn modelId="{194C7425-4535-40C9-8BC2-F3293B534CF4}" srcId="{7B651952-DF11-414D-8E94-11A720D04309}" destId="{4204F26B-3A55-4539-88AD-4D267BEAF0C3}" srcOrd="0" destOrd="0" parTransId="{8896E334-0F0D-4FDC-9C6A-FBCB43EA4DBB}" sibTransId="{EBCE2EE9-5A8D-4DCF-BC84-B7094A71D8BD}"/>
    <dgm:cxn modelId="{8E7FDF7B-C4EB-46BF-B136-8BFB99235B53}" type="presOf" srcId="{7B651952-DF11-414D-8E94-11A720D04309}" destId="{DB5356A4-CD20-4294-A981-D9D284EF1AC8}" srcOrd="0" destOrd="0" presId="urn:microsoft.com/office/officeart/2008/layout/HexagonCluster"/>
    <dgm:cxn modelId="{B3F21826-5EA4-4827-8B6F-10DCE6428FE0}" type="presOf" srcId="{EBCE2EE9-5A8D-4DCF-BC84-B7094A71D8BD}" destId="{373AD755-68DA-4BF5-9807-A0AF3B44D39B}" srcOrd="0" destOrd="0" presId="urn:microsoft.com/office/officeart/2008/layout/HexagonCluster"/>
    <dgm:cxn modelId="{925F0D24-5D56-445B-AB09-FC4179B49838}" type="presOf" srcId="{4204F26B-3A55-4539-88AD-4D267BEAF0C3}" destId="{63F0DA21-6737-48BB-827B-424778B9EAA1}" srcOrd="0" destOrd="0" presId="urn:microsoft.com/office/officeart/2008/layout/HexagonCluster"/>
    <dgm:cxn modelId="{9F6C44D3-A92E-4DCC-A9E6-B9D9BC4F8AE7}" srcId="{7B651952-DF11-414D-8E94-11A720D04309}" destId="{6AD91F41-9D87-4B28-A90C-000582152DA3}" srcOrd="1" destOrd="0" parTransId="{8423E01E-2225-41F9-A828-73827A594088}" sibTransId="{D5855A68-0427-4E38-8152-3AB06B90D261}"/>
    <dgm:cxn modelId="{88391093-067E-442C-9AFE-AC776038BE03}" type="presOf" srcId="{D5855A68-0427-4E38-8152-3AB06B90D261}" destId="{B6D904E6-F0C5-42BD-96B4-0E85AFB088BE}" srcOrd="0" destOrd="0" presId="urn:microsoft.com/office/officeart/2008/layout/HexagonCluster"/>
    <dgm:cxn modelId="{60209DCC-0E8A-413A-AF13-20AAF4CD36E2}" type="presOf" srcId="{6AD91F41-9D87-4B28-A90C-000582152DA3}" destId="{109CB03B-7F17-4F1C-BB03-C84FBAB06190}" srcOrd="0" destOrd="0" presId="urn:microsoft.com/office/officeart/2008/layout/HexagonCluster"/>
    <dgm:cxn modelId="{FF4F6ABE-33B1-474C-BE40-5AC60E75C16E}" type="presParOf" srcId="{DB5356A4-CD20-4294-A981-D9D284EF1AC8}" destId="{DECBA780-AF2F-4ECD-91CC-93FBA12D928B}" srcOrd="0" destOrd="0" presId="urn:microsoft.com/office/officeart/2008/layout/HexagonCluster"/>
    <dgm:cxn modelId="{67801674-28D4-4834-9A39-D031B3DCEC8C}" type="presParOf" srcId="{DECBA780-AF2F-4ECD-91CC-93FBA12D928B}" destId="{63F0DA21-6737-48BB-827B-424778B9EAA1}" srcOrd="0" destOrd="0" presId="urn:microsoft.com/office/officeart/2008/layout/HexagonCluster"/>
    <dgm:cxn modelId="{CF8E941F-E4BC-4E19-9CFD-30F3F8A114AD}" type="presParOf" srcId="{DB5356A4-CD20-4294-A981-D9D284EF1AC8}" destId="{A70601C7-A116-4B80-8628-B636CB46E395}" srcOrd="1" destOrd="0" presId="urn:microsoft.com/office/officeart/2008/layout/HexagonCluster"/>
    <dgm:cxn modelId="{CFA7ECA0-F1A3-4930-8ED4-24CD740F2F8E}" type="presParOf" srcId="{A70601C7-A116-4B80-8628-B636CB46E395}" destId="{18785B9D-0F5B-40B6-B477-82C597640808}" srcOrd="0" destOrd="0" presId="urn:microsoft.com/office/officeart/2008/layout/HexagonCluster"/>
    <dgm:cxn modelId="{52C2C478-C191-404A-B00A-D4BA1D8DA754}" type="presParOf" srcId="{DB5356A4-CD20-4294-A981-D9D284EF1AC8}" destId="{7F6DFD73-FBBC-4BA2-B7D2-9C25D56AA372}" srcOrd="2" destOrd="0" presId="urn:microsoft.com/office/officeart/2008/layout/HexagonCluster"/>
    <dgm:cxn modelId="{6D14F261-888E-4D5F-A1A2-A42B764502A3}" type="presParOf" srcId="{7F6DFD73-FBBC-4BA2-B7D2-9C25D56AA372}" destId="{373AD755-68DA-4BF5-9807-A0AF3B44D39B}" srcOrd="0" destOrd="0" presId="urn:microsoft.com/office/officeart/2008/layout/HexagonCluster"/>
    <dgm:cxn modelId="{2B0E6EFB-63F9-430E-8CB8-8B065F2D4F60}" type="presParOf" srcId="{DB5356A4-CD20-4294-A981-D9D284EF1AC8}" destId="{5C4874E3-4535-4C7F-9BE2-7CAB0DF80654}" srcOrd="3" destOrd="0" presId="urn:microsoft.com/office/officeart/2008/layout/HexagonCluster"/>
    <dgm:cxn modelId="{5AE7DFB8-7D95-45AA-AD86-2A94260CB4E9}" type="presParOf" srcId="{5C4874E3-4535-4C7F-9BE2-7CAB0DF80654}" destId="{E78E1D52-9A06-4C3A-B85F-4A84A3583BF1}" srcOrd="0" destOrd="0" presId="urn:microsoft.com/office/officeart/2008/layout/HexagonCluster"/>
    <dgm:cxn modelId="{C515C934-8FC7-4FC8-88C2-CC35951F6E65}" type="presParOf" srcId="{DB5356A4-CD20-4294-A981-D9D284EF1AC8}" destId="{ED730A21-CECA-4465-8E58-5D1B1A478710}" srcOrd="4" destOrd="0" presId="urn:microsoft.com/office/officeart/2008/layout/HexagonCluster"/>
    <dgm:cxn modelId="{43F73A20-6ED1-4BF7-8D16-F4D7FBFA5306}" type="presParOf" srcId="{ED730A21-CECA-4465-8E58-5D1B1A478710}" destId="{109CB03B-7F17-4F1C-BB03-C84FBAB06190}" srcOrd="0" destOrd="0" presId="urn:microsoft.com/office/officeart/2008/layout/HexagonCluster"/>
    <dgm:cxn modelId="{E80E59E1-F418-41DD-B4A4-9EF9D1FCC25A}" type="presParOf" srcId="{DB5356A4-CD20-4294-A981-D9D284EF1AC8}" destId="{05B7D1AE-E4A6-4276-8A01-37C248CE9D41}" srcOrd="5" destOrd="0" presId="urn:microsoft.com/office/officeart/2008/layout/HexagonCluster"/>
    <dgm:cxn modelId="{238F2E84-93D7-4A4E-9763-A5A4E4ACAC4A}" type="presParOf" srcId="{05B7D1AE-E4A6-4276-8A01-37C248CE9D41}" destId="{4A919062-BD18-4EFF-97C0-9F2C9198A016}" srcOrd="0" destOrd="0" presId="urn:microsoft.com/office/officeart/2008/layout/HexagonCluster"/>
    <dgm:cxn modelId="{C7BF57F0-3398-401B-994B-AB0DD7EC6BDC}" type="presParOf" srcId="{DB5356A4-CD20-4294-A981-D9D284EF1AC8}" destId="{8D5A2D0B-9F4D-42EA-A183-6B571EC09EFB}" srcOrd="6" destOrd="0" presId="urn:microsoft.com/office/officeart/2008/layout/HexagonCluster"/>
    <dgm:cxn modelId="{054E7590-3C7E-4250-81BD-881A932F5CB7}" type="presParOf" srcId="{8D5A2D0B-9F4D-42EA-A183-6B571EC09EFB}" destId="{B6D904E6-F0C5-42BD-96B4-0E85AFB088BE}" srcOrd="0" destOrd="0" presId="urn:microsoft.com/office/officeart/2008/layout/HexagonCluster"/>
    <dgm:cxn modelId="{05131DCD-CCD3-455A-891D-30A517E1C56F}" type="presParOf" srcId="{DB5356A4-CD20-4294-A981-D9D284EF1AC8}" destId="{BDCD2C9A-EA97-4C07-9072-5B75A320E08B}" srcOrd="7" destOrd="0" presId="urn:microsoft.com/office/officeart/2008/layout/HexagonCluster"/>
    <dgm:cxn modelId="{C40A219F-D019-4A98-AB77-B814804494FC}" type="presParOf" srcId="{BDCD2C9A-EA97-4C07-9072-5B75A320E08B}" destId="{452A2E50-1BC1-4B1A-AFB6-B046F1D753A5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0DA21-6737-48BB-827B-424778B9EAA1}">
      <dsp:nvSpPr>
        <dsp:cNvPr id="0" name=""/>
        <dsp:cNvSpPr/>
      </dsp:nvSpPr>
      <dsp:spPr>
        <a:xfrm>
          <a:off x="1149686" y="1165225"/>
          <a:ext cx="1374992" cy="1185745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glow rad="228600">
            <a:srgbClr val="7030A0">
              <a:alpha val="40000"/>
            </a:srgbClr>
          </a:glow>
        </a:effectLst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2230" rIns="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900" kern="1200" dirty="0">
            <a:solidFill>
              <a:sysClr val="window" lastClr="FFFFFF"/>
            </a:solidFill>
            <a:latin typeface="Calibri"/>
            <a:ea typeface="宋体" panose="02010600030101010101" pitchFamily="2" charset="-122"/>
            <a:cs typeface="+mn-cs"/>
          </a:endParaRPr>
        </a:p>
      </dsp:txBody>
      <dsp:txXfrm>
        <a:off x="1363081" y="1349249"/>
        <a:ext cx="948202" cy="817697"/>
      </dsp:txXfrm>
    </dsp:sp>
    <dsp:sp modelId="{18785B9D-0F5B-40B6-B477-82C597640808}">
      <dsp:nvSpPr>
        <dsp:cNvPr id="0" name=""/>
        <dsp:cNvSpPr/>
      </dsp:nvSpPr>
      <dsp:spPr>
        <a:xfrm>
          <a:off x="805081" y="1918232"/>
          <a:ext cx="160657" cy="138662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AD755-68DA-4BF5-9807-A0AF3B44D39B}">
      <dsp:nvSpPr>
        <dsp:cNvPr id="0" name=""/>
        <dsp:cNvSpPr/>
      </dsp:nvSpPr>
      <dsp:spPr>
        <a:xfrm>
          <a:off x="72008" y="504056"/>
          <a:ext cx="1374992" cy="1185745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glow rad="101600">
            <a:srgbClr val="FFC000">
              <a:alpha val="40000"/>
            </a:srgbClr>
          </a:glow>
        </a:effectLst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8E1D52-9A06-4C3A-B85F-4A84A3583BF1}">
      <dsp:nvSpPr>
        <dsp:cNvPr id="0" name=""/>
        <dsp:cNvSpPr/>
      </dsp:nvSpPr>
      <dsp:spPr>
        <a:xfrm>
          <a:off x="1482040" y="902794"/>
          <a:ext cx="160657" cy="138662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CB03B-7F17-4F1C-BB03-C84FBAB06190}">
      <dsp:nvSpPr>
        <dsp:cNvPr id="0" name=""/>
        <dsp:cNvSpPr/>
      </dsp:nvSpPr>
      <dsp:spPr>
        <a:xfrm>
          <a:off x="2328236" y="564315"/>
          <a:ext cx="1355082" cy="1185745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glow rad="139700">
            <a:srgbClr val="FF0000">
              <a:alpha val="40000"/>
            </a:srgbClr>
          </a:glow>
        </a:effectLst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2230" rIns="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900" kern="1200" dirty="0">
            <a:solidFill>
              <a:sysClr val="window" lastClr="FFFFFF"/>
            </a:solidFill>
            <a:latin typeface="Calibri"/>
            <a:ea typeface="宋体" panose="02010600030101010101" pitchFamily="2" charset="-122"/>
            <a:cs typeface="+mn-cs"/>
          </a:endParaRPr>
        </a:p>
      </dsp:txBody>
      <dsp:txXfrm>
        <a:off x="2539972" y="749591"/>
        <a:ext cx="931610" cy="815193"/>
      </dsp:txXfrm>
    </dsp:sp>
    <dsp:sp modelId="{4A919062-BD18-4EFF-97C0-9F2C9198A016}">
      <dsp:nvSpPr>
        <dsp:cNvPr id="0" name=""/>
        <dsp:cNvSpPr/>
      </dsp:nvSpPr>
      <dsp:spPr>
        <a:xfrm>
          <a:off x="3714655" y="959207"/>
          <a:ext cx="160657" cy="138662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904E6-F0C5-42BD-96B4-0E85AFB088BE}">
      <dsp:nvSpPr>
        <dsp:cNvPr id="0" name=""/>
        <dsp:cNvSpPr/>
      </dsp:nvSpPr>
      <dsp:spPr>
        <a:xfrm>
          <a:off x="3445418" y="1184861"/>
          <a:ext cx="1374992" cy="1185745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glow rad="139700">
            <a:schemeClr val="accent6">
              <a:lumMod val="60000"/>
              <a:lumOff val="40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2A2E50-1BC1-4B1A-AFB6-B046F1D753A5}">
      <dsp:nvSpPr>
        <dsp:cNvPr id="0" name=""/>
        <dsp:cNvSpPr/>
      </dsp:nvSpPr>
      <dsp:spPr>
        <a:xfrm>
          <a:off x="3061612" y="1805405"/>
          <a:ext cx="160657" cy="138662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fld id="{B96D022A-D747-43A4-8788-B86006E41700}" type="datetimeFigureOut">
              <a:rPr lang="zh-CN" altLang="en-US" smtClean="0"/>
              <a:pPr>
                <a:defRPr/>
              </a:pPr>
              <a:t>2014/12/2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fld id="{C1D9F786-0DE3-4FB6-B9CE-BB5CBE0430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7067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gradFill flip="none" rotWithShape="1">
          <a:gsLst>
            <a:gs pos="30000">
              <a:schemeClr val="accent1">
                <a:lumMod val="63000"/>
              </a:schemeClr>
            </a:gs>
            <a:gs pos="100000">
              <a:srgbClr val="A5C9F4">
                <a:lumMod val="33000"/>
              </a:srgbClr>
            </a:gs>
            <a:gs pos="3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"/>
          <p:cNvGrpSpPr>
            <a:grpSpLocks/>
          </p:cNvGrpSpPr>
          <p:nvPr userDrawn="1"/>
        </p:nvGrpSpPr>
        <p:grpSpPr bwMode="auto">
          <a:xfrm>
            <a:off x="6084168" y="476672"/>
            <a:ext cx="2617787" cy="1223157"/>
            <a:chOff x="-1132669" y="101366"/>
            <a:chExt cx="2617907" cy="1223080"/>
          </a:xfrm>
        </p:grpSpPr>
        <p:sp>
          <p:nvSpPr>
            <p:cNvPr id="15" name="TextBox 7"/>
            <p:cNvSpPr txBox="1">
              <a:spLocks noChangeArrowheads="1"/>
            </p:cNvSpPr>
            <p:nvPr/>
          </p:nvSpPr>
          <p:spPr bwMode="auto">
            <a:xfrm>
              <a:off x="-1132669" y="800604"/>
              <a:ext cx="2617907" cy="523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r>
                <a:rPr lang="zh-CN" altLang="en-US" sz="2000" kern="0" dirty="0">
                  <a:solidFill>
                    <a:srgbClr val="FFFF00"/>
                  </a:solidFill>
                  <a:latin typeface="方正舒体" pitchFamily="2" charset="-122"/>
                  <a:ea typeface="方正舒体" pitchFamily="2" charset="-122"/>
                </a:rPr>
                <a:t>霍山县高级职业</a:t>
              </a:r>
              <a:r>
                <a:rPr lang="zh-CN" altLang="en-US" sz="2000" kern="0" dirty="0" smtClean="0">
                  <a:solidFill>
                    <a:srgbClr val="FFFF00"/>
                  </a:solidFill>
                  <a:latin typeface="方正舒体" pitchFamily="2" charset="-122"/>
                  <a:ea typeface="方正舒体" pitchFamily="2" charset="-122"/>
                </a:rPr>
                <a:t>中学</a:t>
              </a:r>
              <a:endParaRPr lang="en-US" altLang="zh-CN" sz="2000" kern="0" dirty="0" smtClean="0">
                <a:solidFill>
                  <a:srgbClr val="FFFF00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r>
                <a:rPr lang="en-US" altLang="zh-CN" sz="800" b="0" kern="0" dirty="0" smtClean="0">
                  <a:solidFill>
                    <a:srgbClr val="FFFF00"/>
                  </a:solidFill>
                  <a:latin typeface="Aharoni" pitchFamily="2" charset="-79"/>
                  <a:cs typeface="Aharoni" pitchFamily="2" charset="-79"/>
                </a:rPr>
                <a:t> Huo shan </a:t>
              </a:r>
              <a:r>
                <a:rPr lang="en-US" altLang="zh-CN" sz="800" b="0" kern="0" dirty="0">
                  <a:solidFill>
                    <a:srgbClr val="FFFF00"/>
                  </a:solidFill>
                  <a:latin typeface="Aharoni" pitchFamily="2" charset="-79"/>
                  <a:cs typeface="Aharoni" pitchFamily="2" charset="-79"/>
                </a:rPr>
                <a:t>county senior vocational </a:t>
              </a:r>
              <a:r>
                <a:rPr lang="en-US" altLang="zh-CN" sz="800" b="0" kern="0" dirty="0" smtClean="0">
                  <a:solidFill>
                    <a:srgbClr val="FFFF00"/>
                  </a:solidFill>
                  <a:latin typeface="Aharoni" pitchFamily="2" charset="-79"/>
                  <a:cs typeface="Aharoni" pitchFamily="2" charset="-79"/>
                </a:rPr>
                <a:t>middle school</a:t>
              </a:r>
              <a:endParaRPr lang="en-US" altLang="zh-CN" sz="800" b="0" kern="0" dirty="0" smtClean="0">
                <a:solidFill>
                  <a:srgbClr val="FFFF00"/>
                </a:solidFill>
                <a:latin typeface="Aharoni" pitchFamily="2" charset="-79"/>
                <a:ea typeface="方正舒体" pitchFamily="2" charset="-122"/>
                <a:cs typeface="Aharoni" pitchFamily="2" charset="-79"/>
              </a:endParaRPr>
            </a:p>
          </p:txBody>
        </p:sp>
        <p:pic>
          <p:nvPicPr>
            <p:cNvPr id="16" name="Picture 1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080848"/>
                </a:clrFrom>
                <a:clrTo>
                  <a:srgbClr val="080848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2472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43" y="101366"/>
              <a:ext cx="890998" cy="728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21" name="图示 20"/>
          <p:cNvGraphicFramePr/>
          <p:nvPr userDrawn="1">
            <p:extLst/>
          </p:nvPr>
        </p:nvGraphicFramePr>
        <p:xfrm>
          <a:off x="1907704" y="1844824"/>
          <a:ext cx="4824536" cy="287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7353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FC6CAA68-00BF-480F-99B8-CFA6B5D852F0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85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339725" y="1044575"/>
            <a:ext cx="8361363" cy="51927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EB618D30-7B2A-4395-B20C-A4046AEDEC74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948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26F9820A-1FDE-456A-8CCA-8221FA7B5DF7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480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SO_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9" name="目录条目"/>
          <p:cNvSpPr>
            <a:spLocks noGrp="1"/>
          </p:cNvSpPr>
          <p:nvPr>
            <p:ph type="body" sz="quarter" idx="13"/>
          </p:nvPr>
        </p:nvSpPr>
        <p:spPr>
          <a:xfrm>
            <a:off x="628650" y="1328738"/>
            <a:ext cx="7886700" cy="47498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514350" indent="-514350"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eriod"/>
              <a:defRPr sz="2800" b="0" cap="none" spc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n-ea"/>
                <a:ea typeface="+mn-ea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5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6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D5C98EB5-A64A-4CF9-9484-72F57086931E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348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C9A363EC-11CB-428F-98EC-20A34952979C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88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2001718C-9A00-49C9-AB3E-A2700A69F72D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563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2982834D-FB12-4EBF-BF08-4E88C090FF74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621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FFE7305B-85DF-4478-8B8A-6EEAEF9667C1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647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C7B78A7F-EC0A-4938-8CA2-460132A91A85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957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98DD22E6-FB54-4CD1-8F3A-5EAD269F07B1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58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339725" y="1044575"/>
            <a:ext cx="8361363" cy="5192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A5355835-FDAF-4410-B11B-A293EB17999E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2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1D5B13-C514-480A-8697-970147E286FD}" type="datetimeFigureOut">
              <a:rPr lang="zh-CN" altLang="en-US" smtClean="0">
                <a:solidFill>
                  <a:srgbClr val="47494B">
                    <a:tint val="75000"/>
                  </a:srgbClr>
                </a:solidFill>
              </a:rPr>
              <a:pPr>
                <a:defRPr/>
              </a:pPr>
              <a:t>2014/12/2</a:t>
            </a:fld>
            <a:endParaRPr lang="zh-CN" altLang="en-US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39C571D-E982-4FBA-8CED-C254C6085166}" type="slidenum">
              <a:rPr lang="zh-CN" altLang="en-US" smtClean="0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28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1D5B13-C514-480A-8697-970147E286FD}" type="datetimeFigureOut">
              <a:rPr lang="zh-CN" altLang="en-US" smtClean="0">
                <a:solidFill>
                  <a:srgbClr val="47494B">
                    <a:tint val="75000"/>
                  </a:srgbClr>
                </a:solidFill>
              </a:rPr>
              <a:pPr>
                <a:defRPr/>
              </a:pPr>
              <a:t>2014/12/2</a:t>
            </a:fld>
            <a:endParaRPr lang="zh-CN" altLang="en-US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39C571D-E982-4FBA-8CED-C254C6085166}" type="slidenum">
              <a:rPr lang="zh-CN" altLang="en-US" smtClean="0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16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1D5B13-C514-480A-8697-970147E286FD}" type="datetimeFigureOut">
              <a:rPr lang="zh-CN" altLang="en-US" smtClean="0"/>
              <a:pPr>
                <a:defRPr/>
              </a:pPr>
              <a:t>2014/12/2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39C571D-E982-4FBA-8CED-C254C6085166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805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FFE7305B-85DF-4478-8B8A-6EEAEF9667C1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56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C7B78A7F-EC0A-4938-8CA2-460132A91A85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1919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98DD22E6-FB54-4CD1-8F3A-5EAD269F07B1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891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1D5B13-C514-480A-8697-970147E286FD}" type="datetimeFigureOut">
              <a:rPr lang="zh-CN" altLang="en-US" smtClean="0">
                <a:solidFill>
                  <a:srgbClr val="47494B">
                    <a:tint val="75000"/>
                  </a:srgbClr>
                </a:solidFill>
              </a:rPr>
              <a:pPr>
                <a:defRPr/>
              </a:pPr>
              <a:t>2014/12/2</a:t>
            </a:fld>
            <a:endParaRPr lang="zh-CN" altLang="en-US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39C571D-E982-4FBA-8CED-C254C6085166}" type="slidenum">
              <a:rPr lang="zh-CN" altLang="en-US" smtClean="0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738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031999"/>
            <a:ext cx="5995988" cy="1235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43648" y="3294063"/>
            <a:ext cx="3056704" cy="380954"/>
          </a:xfrm>
          <a:prstGeom prst="roundRect">
            <a:avLst>
              <a:gd name="adj" fmla="val 23716"/>
            </a:avLst>
          </a:prstGeom>
          <a:ln w="12700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3E9FB0E7-EEC2-44D4-91EA-EC8E2146FEC8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271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SO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031999"/>
            <a:ext cx="5995988" cy="1235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43648" y="3294063"/>
            <a:ext cx="3056704" cy="380954"/>
          </a:xfrm>
          <a:prstGeom prst="roundRect">
            <a:avLst>
              <a:gd name="adj" fmla="val 23716"/>
            </a:avLst>
          </a:prstGeom>
          <a:ln w="12700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文本占位符 7"/>
          <p:cNvSpPr>
            <a:spLocks noGrp="1"/>
          </p:cNvSpPr>
          <p:nvPr>
            <p:ph type="body" sz="quarter" idx="13"/>
          </p:nvPr>
        </p:nvSpPr>
        <p:spPr>
          <a:xfrm>
            <a:off x="9152172" y="-78021"/>
            <a:ext cx="36000" cy="3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8" name="KSO_FN"/>
          <p:cNvSpPr>
            <a:spLocks noGrp="1"/>
          </p:cNvSpPr>
          <p:nvPr>
            <p:ph type="sldNum" sz="quarter" idx="16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48289092-54EF-42ED-B6E5-862CDDCA7F22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2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EF50BBD3-280D-43F3-9039-D0F26525656F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884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4D0E27A5-8B5F-4655-9B44-AF52D89701FE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11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14F0DBDD-03BE-4F91-BFA9-4F3FBAF579FF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8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B5781680-4A95-4F20-9607-AE0B91F7CA82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357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88186A90-85F2-491D-B28A-65E64640E481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461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8"/>
          <p:cNvGrpSpPr>
            <a:grpSpLocks/>
          </p:cNvGrpSpPr>
          <p:nvPr userDrawn="1"/>
        </p:nvGrpSpPr>
        <p:grpSpPr bwMode="auto">
          <a:xfrm>
            <a:off x="0" y="692150"/>
            <a:ext cx="9144000" cy="6159500"/>
            <a:chOff x="0" y="0"/>
            <a:chExt cx="9144000" cy="6851936"/>
          </a:xfr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grpSpPr>
        <p:pic>
          <p:nvPicPr>
            <p:cNvPr id="1039" name="图片 6"/>
            <p:cNvPicPr>
              <a:picLocks noChangeAspect="1"/>
            </p:cNvPicPr>
            <p:nvPr userDrawn="1"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063"/>
              <a:ext cx="9144000" cy="68458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矩形 7"/>
            <p:cNvSpPr/>
            <p:nvPr userDrawn="1"/>
          </p:nvSpPr>
          <p:spPr>
            <a:xfrm>
              <a:off x="0" y="0"/>
              <a:ext cx="9144000" cy="685193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cxnSp>
        <p:nvCxnSpPr>
          <p:cNvPr id="17" name="直接连接符 16"/>
          <p:cNvCxnSpPr/>
          <p:nvPr userDrawn="1"/>
        </p:nvCxnSpPr>
        <p:spPr>
          <a:xfrm>
            <a:off x="0" y="692150"/>
            <a:ext cx="9144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 userDrawn="1"/>
        </p:nvCxnSpPr>
        <p:spPr>
          <a:xfrm>
            <a:off x="0" y="6308725"/>
            <a:ext cx="9144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矩形 24"/>
          <p:cNvSpPr>
            <a:spLocks noChangeArrowheads="1"/>
          </p:cNvSpPr>
          <p:nvPr userDrawn="1"/>
        </p:nvSpPr>
        <p:spPr bwMode="auto">
          <a:xfrm>
            <a:off x="6588224" y="6362361"/>
            <a:ext cx="27109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  <a:ea typeface="宋体" charset="-122"/>
              </a:rPr>
              <a:t>《</a:t>
            </a:r>
            <a:r>
              <a:rPr lang="zh-CN" altLang="en-US" dirty="0" smtClean="0">
                <a:solidFill>
                  <a:srgbClr val="002060"/>
                </a:solidFill>
                <a:ea typeface="宋体" charset="-122"/>
              </a:rPr>
              <a:t>电气控制与</a:t>
            </a:r>
            <a:r>
              <a:rPr lang="en-US" altLang="zh-CN" dirty="0" smtClean="0">
                <a:solidFill>
                  <a:srgbClr val="002060"/>
                </a:solidFill>
                <a:ea typeface="宋体" charset="-122"/>
              </a:rPr>
              <a:t>PLC</a:t>
            </a:r>
            <a:r>
              <a:rPr lang="zh-CN" altLang="en-US" dirty="0" smtClean="0">
                <a:solidFill>
                  <a:srgbClr val="002060"/>
                </a:solidFill>
                <a:ea typeface="宋体" charset="-122"/>
              </a:rPr>
              <a:t>技术</a:t>
            </a:r>
            <a:r>
              <a:rPr lang="en-US" altLang="zh-CN" dirty="0" smtClean="0">
                <a:solidFill>
                  <a:srgbClr val="002060"/>
                </a:solidFill>
                <a:ea typeface="宋体" charset="-122"/>
              </a:rPr>
              <a:t>》</a:t>
            </a:r>
          </a:p>
        </p:txBody>
      </p:sp>
      <p:grpSp>
        <p:nvGrpSpPr>
          <p:cNvPr id="1032" name="组合 25"/>
          <p:cNvGrpSpPr>
            <a:grpSpLocks/>
          </p:cNvGrpSpPr>
          <p:nvPr userDrawn="1"/>
        </p:nvGrpSpPr>
        <p:grpSpPr bwMode="auto">
          <a:xfrm>
            <a:off x="0" y="0"/>
            <a:ext cx="9144000" cy="692150"/>
            <a:chOff x="0" y="0"/>
            <a:chExt cx="9144000" cy="692696"/>
          </a:xfrm>
        </p:grpSpPr>
        <p:sp>
          <p:nvSpPr>
            <p:cNvPr id="1033" name="AutoShape 1" descr="C:\Users\jian.peng\AppData\Roaming\Tencent\Users\512555475\QQ\WinTemp\RichOle\L2@X$R3~W0GO`~G)&gt;_5BW.jpg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304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mtClean="0">
                <a:solidFill>
                  <a:srgbClr val="47494B"/>
                </a:solidFill>
                <a:ea typeface="宋体" charset="-122"/>
              </a:endParaRPr>
            </a:p>
          </p:txBody>
        </p:sp>
        <p:pic>
          <p:nvPicPr>
            <p:cNvPr id="28" name="Picture 2" descr="C:\Users\jian.peng\AppData\Roaming\Tencent\Users\512555475\QQ\WinTemp\RichOle\`DTVU$WU[9$3OT)5%DORB_7.jpg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3635896" y="152400"/>
              <a:ext cx="5508104" cy="4951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grpSp>
          <p:nvGrpSpPr>
            <p:cNvPr id="1035" name="组合 28"/>
            <p:cNvGrpSpPr>
              <a:grpSpLocks/>
            </p:cNvGrpSpPr>
            <p:nvPr/>
          </p:nvGrpSpPr>
          <p:grpSpPr bwMode="auto">
            <a:xfrm>
              <a:off x="152400" y="52770"/>
              <a:ext cx="3308303" cy="639926"/>
              <a:chOff x="184198" y="113326"/>
              <a:chExt cx="3308303" cy="639926"/>
            </a:xfrm>
          </p:grpSpPr>
          <p:sp>
            <p:nvSpPr>
              <p:cNvPr id="1037" name="TextBox 7"/>
              <p:cNvSpPr txBox="1">
                <a:spLocks noChangeArrowheads="1"/>
              </p:cNvSpPr>
              <p:nvPr/>
            </p:nvSpPr>
            <p:spPr bwMode="auto">
              <a:xfrm>
                <a:off x="874761" y="160648"/>
                <a:ext cx="2617787" cy="5226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buFont typeface="Arial" pitchFamily="34" charset="0"/>
                  <a:buNone/>
                  <a:defRPr/>
                </a:pPr>
                <a:r>
                  <a:rPr kumimoji="1" lang="zh-CN" altLang="en-US" sz="2000" b="1" smtClean="0">
                    <a:solidFill>
                      <a:srgbClr val="4D579C"/>
                    </a:solidFill>
                    <a:latin typeface="方正舒体" pitchFamily="2" charset="-122"/>
                    <a:ea typeface="方正舒体" pitchFamily="2" charset="-122"/>
                  </a:rPr>
                  <a:t>霍山县高级职业中学</a:t>
                </a:r>
                <a:endParaRPr kumimoji="1" lang="en-US" altLang="zh-CN" sz="2000" b="1" smtClean="0">
                  <a:solidFill>
                    <a:srgbClr val="4D579C"/>
                  </a:solidFill>
                  <a:latin typeface="方正舒体" pitchFamily="2" charset="-122"/>
                  <a:ea typeface="方正舒体" pitchFamily="2" charset="-122"/>
                </a:endParaRPr>
              </a:p>
              <a:p>
                <a:pPr eaLnBrk="1" hangingPunct="1">
                  <a:buFont typeface="Arial" pitchFamily="34" charset="0"/>
                  <a:buNone/>
                  <a:defRPr/>
                </a:pPr>
                <a:r>
                  <a:rPr kumimoji="1" lang="en-US" altLang="zh-CN" sz="800" smtClean="0">
                    <a:solidFill>
                      <a:srgbClr val="4D579C"/>
                    </a:solidFill>
                    <a:latin typeface="Aharoni" pitchFamily="2" charset="-79"/>
                    <a:cs typeface="Aharoni" pitchFamily="2" charset="-79"/>
                  </a:rPr>
                  <a:t> Huo shan county senior vocational middle school</a:t>
                </a:r>
                <a:endParaRPr kumimoji="1" lang="en-US" altLang="zh-CN" sz="800" smtClean="0">
                  <a:solidFill>
                    <a:srgbClr val="4D579C"/>
                  </a:solidFill>
                  <a:latin typeface="Aharoni" pitchFamily="2" charset="-79"/>
                  <a:ea typeface="方正舒体" pitchFamily="2" charset="-122"/>
                  <a:cs typeface="Aharoni" pitchFamily="2" charset="-79"/>
                </a:endParaRPr>
              </a:p>
            </p:txBody>
          </p:sp>
          <p:pic>
            <p:nvPicPr>
              <p:cNvPr id="1038" name="Picture 11"/>
              <p:cNvPicPr>
                <a:picLocks noChangeAspect="1" noChangeArrowheads="1"/>
              </p:cNvPicPr>
              <p:nvPr/>
            </p:nvPicPr>
            <p:blipFill>
              <a:blip r:embed="rId3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198" y="113326"/>
                <a:ext cx="782542" cy="6399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30" name="直接连接符 29"/>
            <p:cNvCxnSpPr/>
            <p:nvPr/>
          </p:nvCxnSpPr>
          <p:spPr>
            <a:xfrm>
              <a:off x="3491880" y="152400"/>
              <a:ext cx="0" cy="495123"/>
            </a:xfrm>
            <a:prstGeom prst="line">
              <a:avLst/>
            </a:prstGeom>
            <a:ln w="190500" cmpd="thickThin">
              <a:gradFill>
                <a:gsLst>
                  <a:gs pos="0">
                    <a:srgbClr val="030BA9"/>
                  </a:gs>
                  <a:gs pos="47000">
                    <a:schemeClr val="accent1"/>
                  </a:gs>
                  <a:gs pos="6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904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  <p:sldLayoutId id="2147483937" r:id="rId15"/>
    <p:sldLayoutId id="2147483938" r:id="rId16"/>
    <p:sldLayoutId id="2147483939" r:id="rId17"/>
    <p:sldLayoutId id="2147483940" r:id="rId18"/>
    <p:sldLayoutId id="2147483941" r:id="rId19"/>
    <p:sldLayoutId id="2147483942" r:id="rId20"/>
    <p:sldLayoutId id="2147483943" r:id="rId21"/>
    <p:sldLayoutId id="2147483852" r:id="rId22"/>
    <p:sldLayoutId id="2147483884" r:id="rId23"/>
    <p:sldLayoutId id="2147483885" r:id="rId24"/>
    <p:sldLayoutId id="2147483886" r:id="rId25"/>
    <p:sldLayoutId id="2147483921" r:id="rId2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rgbClr val="14549F"/>
          </a:soli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4549F"/>
          </a:solidFill>
          <a:latin typeface="Arial Black" pitchFamily="34" charset="0"/>
          <a:ea typeface="微软雅黑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4549F"/>
          </a:solidFill>
          <a:latin typeface="Arial Black" pitchFamily="34" charset="0"/>
          <a:ea typeface="微软雅黑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4549F"/>
          </a:solidFill>
          <a:latin typeface="Arial Black" pitchFamily="34" charset="0"/>
          <a:ea typeface="微软雅黑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4549F"/>
          </a:solidFill>
          <a:latin typeface="Arial Black" pitchFamily="34" charset="0"/>
          <a:ea typeface="微软雅黑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4549F"/>
          </a:solidFill>
          <a:latin typeface="Arial Black" pitchFamily="34" charset="0"/>
          <a:ea typeface="微软雅黑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4549F"/>
          </a:solidFill>
          <a:latin typeface="Arial Black" pitchFamily="34" charset="0"/>
          <a:ea typeface="微软雅黑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4549F"/>
          </a:solidFill>
          <a:latin typeface="Arial Black" pitchFamily="34" charset="0"/>
          <a:ea typeface="微软雅黑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4549F"/>
          </a:solidFill>
          <a:latin typeface="Arial Black" pitchFamily="34" charset="0"/>
          <a:ea typeface="微软雅黑" pitchFamily="34" charset="-122"/>
        </a:defRPr>
      </a:lvl9pPr>
    </p:titleStyle>
    <p:bodyStyle>
      <a:lvl1pPr marL="357188" indent="-357188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rgbClr val="963B22"/>
        </a:buClr>
        <a:buSzPct val="70000"/>
        <a:buBlip>
          <a:blip r:embed="rId31"/>
        </a:buBlip>
        <a:defRPr sz="2000" kern="1200">
          <a:solidFill>
            <a:srgbClr val="14549F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7188" indent="-357188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AFB4D7"/>
        </a:buClr>
        <a:buFont typeface="幼圆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123728" y="4869160"/>
            <a:ext cx="5400600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</a:rPr>
              <a:t>电气控制与</a:t>
            </a:r>
            <a:r>
              <a:rPr lang="en-US" altLang="zh-CN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</a:rPr>
              <a:t>PLC</a:t>
            </a:r>
            <a:r>
              <a:rPr lang="zh-CN" altLang="en-US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</a:rPr>
              <a:t>技术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467544" y="5229200"/>
            <a:ext cx="151216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7308304" y="5229200"/>
            <a:ext cx="151216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28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19064" y="836712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1. </a:t>
            </a:r>
            <a:r>
              <a:rPr lang="zh-CN" altLang="en-US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接触器的故障及维修</a:t>
            </a:r>
          </a:p>
        </p:txBody>
      </p:sp>
      <p:sp>
        <p:nvSpPr>
          <p:cNvPr id="5" name="矩形 4"/>
          <p:cNvSpPr/>
          <p:nvPr/>
        </p:nvSpPr>
        <p:spPr>
          <a:xfrm>
            <a:off x="927561" y="1571600"/>
            <a:ext cx="108012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4276" y="140315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接触器的维护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13123" y="1927573"/>
            <a:ext cx="71152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ü"/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要定期检查接触器各部件工作情况，零部件如有损坏要及时更换或修理接触器的可动部分不能卡住，活动要灵活，坚固件无松脱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；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ü"/>
            </a:pP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触头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表面部分与铁芯极面要保持清洁，如有油垢，要及时清洗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ü"/>
            </a:pP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触头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接触面烧毛时，要及时修整。触头严重磨损时，应及时更换。</a:t>
            </a:r>
          </a:p>
        </p:txBody>
      </p:sp>
    </p:spTree>
    <p:extLst>
      <p:ext uri="{BB962C8B-B14F-4D97-AF65-F5344CB8AC3E}">
        <p14:creationId xmlns:p14="http://schemas.microsoft.com/office/powerpoint/2010/main" val="113546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27584" y="937269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2.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热继电器的故障及维修</a:t>
            </a:r>
            <a:endParaRPr lang="zh-CN" altLang="en-US" sz="2400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7584" y="1628800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热元件烧断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→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应切断电源，检查电路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热继电器误动作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→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调换适合于上述工作的热继电器，并合理调整整定值。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热继电器不动作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→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应根据负载电流调整整定电流。</a:t>
            </a:r>
          </a:p>
        </p:txBody>
      </p:sp>
    </p:spTree>
    <p:extLst>
      <p:ext uri="{BB962C8B-B14F-4D97-AF65-F5344CB8AC3E}">
        <p14:creationId xmlns:p14="http://schemas.microsoft.com/office/powerpoint/2010/main" val="184602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01045" y="764704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2.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热继电器的故障及维修</a:t>
            </a:r>
            <a:endParaRPr lang="zh-CN" altLang="en-US" sz="2400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28021" y="1484784"/>
            <a:ext cx="108012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1325959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热继电器的维护</a:t>
            </a:r>
          </a:p>
        </p:txBody>
      </p:sp>
      <p:sp>
        <p:nvSpPr>
          <p:cNvPr id="4" name="矩形 3"/>
          <p:cNvSpPr/>
          <p:nvPr/>
        </p:nvSpPr>
        <p:spPr>
          <a:xfrm>
            <a:off x="927560" y="1916832"/>
            <a:ext cx="69568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ü"/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热继电器使用日久，应定期校验其动作可靠性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ü"/>
            </a:pP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热继电器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动作脱扣后，应待双金属片冷却后再复位。按复位按钮用力不可过猛，否则会损坏操作机构。</a:t>
            </a:r>
          </a:p>
        </p:txBody>
      </p:sp>
    </p:spTree>
    <p:extLst>
      <p:ext uri="{BB962C8B-B14F-4D97-AF65-F5344CB8AC3E}">
        <p14:creationId xmlns:p14="http://schemas.microsoft.com/office/powerpoint/2010/main" val="110455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700" y="836713"/>
            <a:ext cx="3312368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bg1">
                <a:lumMod val="95000"/>
              </a:schemeClr>
            </a:solidFill>
            <a:headEnd/>
            <a:tailEnd/>
          </a:ln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extrusionH="76200" contourW="12700" prstMaterial="powder">
            <a:bevelT w="165100" prst="coolSlant"/>
            <a:bevelB w="165100" prst="coolSlant"/>
            <a:extrusionClr>
              <a:schemeClr val="tx1">
                <a:lumMod val="50000"/>
                <a:lumOff val="50000"/>
              </a:schemeClr>
            </a:extrusionClr>
            <a:contourClr>
              <a:schemeClr val="accent6">
                <a:lumMod val="20000"/>
                <a:lumOff val="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en-US" altLang="zh-CN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6.4 </a:t>
            </a:r>
            <a:r>
              <a:rPr lang="zh-CN" altLang="en-US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训练内容和步骤</a:t>
            </a:r>
            <a:endParaRPr lang="zh-CN" altLang="en-US" sz="2400" b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29296" y="2204864"/>
            <a:ext cx="76151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图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6-3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所示的三相异步电动机接触器联锁正、反转控制线路是实训线路。线路的动作过程：先合上电源开关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QS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zh-CN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正转控制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zh-CN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反转控制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zh-CN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停止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597581" y="1556792"/>
            <a:ext cx="33233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1. </a:t>
            </a:r>
            <a:r>
              <a:rPr lang="zh-CN" altLang="en-US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训练内容和控制要求</a:t>
            </a:r>
            <a:endParaRPr lang="zh-CN" altLang="en-US" sz="24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4990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597582" y="908720"/>
            <a:ext cx="27077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2. </a:t>
            </a:r>
            <a:r>
              <a:rPr lang="zh-CN" altLang="en-US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训练步骤及要求</a:t>
            </a:r>
            <a:endParaRPr lang="zh-CN" altLang="zh-CN" sz="24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55576" y="1556792"/>
            <a:ext cx="7632848" cy="4092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）分析三相异步电动机接触器联锁正、反转控制线路的电气原理图，如图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6-3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所示。</a:t>
            </a:r>
          </a:p>
          <a:p>
            <a:pPr>
              <a:lnSpc>
                <a:spcPts val="35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）根据电气原理图绘制接触器联锁“正一停一反”实训线路的电气元件布置图，如图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6-4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所示，电气安装接线图如图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6-5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所示。</a:t>
            </a:r>
          </a:p>
          <a:p>
            <a:pPr>
              <a:lnSpc>
                <a:spcPts val="35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）检查各电气元件。</a:t>
            </a:r>
          </a:p>
          <a:p>
            <a:pPr>
              <a:lnSpc>
                <a:spcPts val="35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）固定各电气元件，安装接线。</a:t>
            </a:r>
          </a:p>
          <a:p>
            <a:pPr>
              <a:lnSpc>
                <a:spcPts val="35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）用万用表检查控制线路是否正确，工艺是否美观。</a:t>
            </a:r>
          </a:p>
          <a:p>
            <a:pPr>
              <a:lnSpc>
                <a:spcPts val="35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）经教师检查后，通电调试。</a:t>
            </a:r>
          </a:p>
        </p:txBody>
      </p:sp>
    </p:spTree>
    <p:extLst>
      <p:ext uri="{BB962C8B-B14F-4D97-AF65-F5344CB8AC3E}">
        <p14:creationId xmlns:p14="http://schemas.microsoft.com/office/powerpoint/2010/main" val="155789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597582" y="908720"/>
            <a:ext cx="27077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2. </a:t>
            </a:r>
            <a:r>
              <a:rPr lang="zh-CN" altLang="en-US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训练步骤及要求</a:t>
            </a:r>
            <a:endParaRPr lang="zh-CN" altLang="zh-CN" sz="24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pic>
        <p:nvPicPr>
          <p:cNvPr id="4" name="图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184576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2213992" y="566850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图6-4 正—停—反控制线路电气元件布置图</a:t>
            </a:r>
          </a:p>
          <a:p>
            <a:r>
              <a:rPr lang="en-US" altLang="zh-CN" dirty="0"/>
              <a:t> 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6913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597582" y="908720"/>
            <a:ext cx="27077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2. </a:t>
            </a:r>
            <a:r>
              <a:rPr lang="zh-CN" altLang="en-US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训练步骤及要求</a:t>
            </a:r>
            <a:endParaRPr lang="zh-CN" altLang="zh-CN" sz="24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pic>
        <p:nvPicPr>
          <p:cNvPr id="5" name="图片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184" y="1772815"/>
            <a:ext cx="4659064" cy="394559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矩形 1"/>
          <p:cNvSpPr/>
          <p:nvPr/>
        </p:nvSpPr>
        <p:spPr>
          <a:xfrm>
            <a:off x="2145184" y="5751510"/>
            <a:ext cx="5047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图6-5 接触器联锁控制正反转电气安装接线图</a:t>
            </a:r>
          </a:p>
        </p:txBody>
      </p:sp>
    </p:spTree>
    <p:extLst>
      <p:ext uri="{BB962C8B-B14F-4D97-AF65-F5344CB8AC3E}">
        <p14:creationId xmlns:p14="http://schemas.microsoft.com/office/powerpoint/2010/main" val="12171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597582" y="980728"/>
            <a:ext cx="17844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3</a:t>
            </a:r>
            <a:r>
              <a:rPr lang="en-US" altLang="zh-CN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. </a:t>
            </a:r>
            <a:r>
              <a:rPr lang="zh-CN" altLang="en-US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注意事项</a:t>
            </a:r>
            <a:endParaRPr lang="zh-CN" altLang="zh-CN" sz="24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7582" y="1628800"/>
            <a:ext cx="7347048" cy="3905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）接线后要认真逐线检查核对接线，重点检查主电路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KM1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KM2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之间的换相线及辅助电路中接触器辅助触点之间的连接线。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）电动机必须安放平稳，以防止在可逆运转时滚动而引起事故。并将电动机外壳可靠接地。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）要特别注意接触器的联锁触点不能接错，否则将会造成主电路中两相电源短路事故。</a:t>
            </a:r>
          </a:p>
        </p:txBody>
      </p:sp>
    </p:spTree>
    <p:extLst>
      <p:ext uri="{BB962C8B-B14F-4D97-AF65-F5344CB8AC3E}">
        <p14:creationId xmlns:p14="http://schemas.microsoft.com/office/powerpoint/2010/main" val="5932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8528" y="1484784"/>
            <a:ext cx="7560840" cy="1689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）接触器联锁正、反转控制线路有何优、缺点？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）接线时，将正、反转的自锁触点误接成互换，电动机将会如何动作？</a:t>
            </a:r>
          </a:p>
        </p:txBody>
      </p:sp>
      <p:sp>
        <p:nvSpPr>
          <p:cNvPr id="3" name="TextBox 16"/>
          <p:cNvSpPr txBox="1">
            <a:spLocks noChangeArrowheads="1"/>
          </p:cNvSpPr>
          <p:nvPr/>
        </p:nvSpPr>
        <p:spPr bwMode="auto">
          <a:xfrm>
            <a:off x="769368" y="836712"/>
            <a:ext cx="20922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4. </a:t>
            </a:r>
            <a:r>
              <a:rPr lang="zh-CN" altLang="en-US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思考与练习</a:t>
            </a:r>
            <a:endParaRPr lang="zh-CN" altLang="zh-CN" sz="24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904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735087"/>
            <a:ext cx="4250332" cy="4616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rgbClr val="829860"/>
              </a:gs>
              <a:gs pos="0">
                <a:srgbClr val="D4DCC9"/>
              </a:gs>
              <a:gs pos="85000">
                <a:srgbClr val="A3B18E"/>
              </a:gs>
              <a:gs pos="0">
                <a:srgbClr val="D2DDC2"/>
              </a:gs>
              <a:gs pos="53000">
                <a:schemeClr val="accent3">
                  <a:lumMod val="85000"/>
                </a:schemeClr>
              </a:gs>
              <a:gs pos="100000">
                <a:schemeClr val="accent6">
                  <a:lumMod val="75000"/>
                </a:schemeClr>
              </a:gs>
              <a:gs pos="100000">
                <a:schemeClr val="accent1">
                  <a:tint val="50000"/>
                  <a:satMod val="1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75000"/>
              </a:schemeClr>
            </a:solidFill>
            <a:headEnd/>
            <a:tailEnd/>
          </a:ln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extrusionH="76200" contourW="12700" prstMaterial="powder">
            <a:bevelT w="165100" prst="coolSlant"/>
            <a:bevelB w="165100" prst="coolSlant"/>
            <a:extrusionClr>
              <a:schemeClr val="tx1">
                <a:lumMod val="50000"/>
                <a:lumOff val="50000"/>
              </a:schemeClr>
            </a:extrusionClr>
            <a:contourClr>
              <a:schemeClr val="accent6">
                <a:lumMod val="20000"/>
                <a:lumOff val="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en-US" altLang="zh-CN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6.5 </a:t>
            </a:r>
            <a:r>
              <a:rPr lang="zh-CN" altLang="en-US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实训报告要求和考核标准</a:t>
            </a:r>
            <a:endParaRPr lang="zh-CN" altLang="en-US" sz="2400" b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204315" y="1340768"/>
            <a:ext cx="2307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表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实训考核标准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312089"/>
              </p:ext>
            </p:extLst>
          </p:nvPr>
        </p:nvGraphicFramePr>
        <p:xfrm>
          <a:off x="1691680" y="1710100"/>
          <a:ext cx="5904656" cy="4599249"/>
        </p:xfrm>
        <a:graphic>
          <a:graphicData uri="http://schemas.openxmlformats.org/drawingml/2006/table">
            <a:tbl>
              <a:tblPr/>
              <a:tblGrid>
                <a:gridCol w="1075512"/>
                <a:gridCol w="1211067"/>
                <a:gridCol w="606144"/>
                <a:gridCol w="2426406"/>
                <a:gridCol w="585527"/>
              </a:tblGrid>
              <a:tr h="535357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考核项目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考核内容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配分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考核要求及评分标准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得分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85836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电器安装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按触器安装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热继电器的安装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</a:t>
                      </a:r>
                      <a:r>
                        <a:rPr lang="zh-CN" sz="16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接触器</a:t>
                      </a:r>
                      <a:r>
                        <a:rPr lang="en-US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KM1</a:t>
                      </a: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KM2</a:t>
                      </a: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安装到位</a:t>
                      </a:r>
                      <a:r>
                        <a:rPr lang="en-US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10</a:t>
                      </a: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热继电器的安装、整定到位</a:t>
                      </a:r>
                      <a:r>
                        <a:rPr lang="en-US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10</a:t>
                      </a: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 </a:t>
                      </a:r>
                      <a:endParaRPr lang="zh-CN" sz="16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4377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布线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主电路连接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控制电路连接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30</a:t>
                      </a:r>
                      <a:r>
                        <a:rPr lang="zh-CN" sz="16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主电路连接</a:t>
                      </a:r>
                      <a:r>
                        <a:rPr lang="en-US" sz="16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15</a:t>
                      </a:r>
                      <a:r>
                        <a:rPr lang="zh-CN" sz="16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控制电路连接</a:t>
                      </a:r>
                      <a:r>
                        <a:rPr lang="en-US" sz="16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15</a:t>
                      </a:r>
                      <a:r>
                        <a:rPr lang="zh-CN" sz="16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 </a:t>
                      </a:r>
                      <a:endParaRPr lang="zh-CN" sz="16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08906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通电试验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系统组成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系统运行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运行结果分析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50</a:t>
                      </a: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能说明系统组成</a:t>
                      </a:r>
                      <a:r>
                        <a:rPr lang="en-US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15</a:t>
                      </a: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系统运行正常</a:t>
                      </a:r>
                      <a:r>
                        <a:rPr lang="en-US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10</a:t>
                      </a: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会分析运行结果</a:t>
                      </a:r>
                      <a:r>
                        <a:rPr lang="en-US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25</a:t>
                      </a: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定额时间为</a:t>
                      </a:r>
                      <a:r>
                        <a:rPr lang="en-US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小时，每超</a:t>
                      </a:r>
                      <a:r>
                        <a:rPr lang="en-US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分钟扣</a:t>
                      </a:r>
                      <a:r>
                        <a:rPr lang="en-US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r>
                        <a:rPr lang="zh-CN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 </a:t>
                      </a:r>
                      <a:endParaRPr lang="zh-CN" sz="16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021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实际总得分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 </a:t>
                      </a:r>
                      <a:endParaRPr lang="zh-CN" sz="16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教师签字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 </a:t>
                      </a:r>
                      <a:endParaRPr lang="zh-CN" sz="16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1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762668"/>
            <a:ext cx="7443063" cy="95410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rgbClr val="A7CCCC"/>
              </a:gs>
              <a:gs pos="10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项目</a:t>
            </a: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6 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 三相异步电动机接触器联锁的正、反转</a:t>
            </a:r>
            <a:endParaRPr lang="en-US" altLang="zh-CN" sz="2800" b="1" dirty="0" smtClean="0">
              <a:latin typeface="微软雅黑" pitchFamily="34" charset="-122"/>
              <a:ea typeface="微软雅黑" pitchFamily="34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控制线路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的安装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接线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825500" y="1831063"/>
            <a:ext cx="7298088" cy="4243183"/>
            <a:chOff x="825500" y="1831063"/>
            <a:chExt cx="7298088" cy="4243183"/>
          </a:xfrm>
        </p:grpSpPr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825500" y="2865438"/>
              <a:ext cx="576263" cy="1270000"/>
            </a:xfrm>
            <a:prstGeom prst="rect">
              <a:avLst/>
            </a:prstGeom>
            <a:noFill/>
            <a:ln w="38100" cmpd="thickThin">
              <a:solidFill>
                <a:srgbClr val="FFC000"/>
              </a:solidFill>
              <a:prstDash val="solid"/>
              <a:miter lim="800000"/>
              <a:headEnd/>
              <a:tailEnd/>
            </a:ln>
            <a:effectLst>
              <a:softEdge rad="3175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宋体" pitchFamily="2" charset="-122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宋体" pitchFamily="2" charset="-122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宋体" pitchFamily="2" charset="-122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宋体" pitchFamily="2" charset="-122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宋体" pitchFamily="2" charset="-122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宋体" pitchFamily="2" charset="-122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宋体" pitchFamily="2" charset="-122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l" eaLnBrk="1" hangingPunct="1">
                <a:defRPr/>
              </a:pPr>
              <a:r>
                <a:rPr lang="zh-CN" altLang="en-US" sz="2800" b="1" kern="0" dirty="0" smtClean="0">
                  <a:solidFill>
                    <a:srgbClr val="002060"/>
                  </a:solidFill>
                  <a:latin typeface="微软雅黑" pitchFamily="34" charset="-122"/>
                </a:rPr>
                <a:t>目  </a:t>
              </a:r>
              <a:endParaRPr lang="en-US" altLang="zh-CN" sz="2800" b="1" kern="0" dirty="0" smtClean="0">
                <a:solidFill>
                  <a:srgbClr val="002060"/>
                </a:solidFill>
                <a:latin typeface="微软雅黑" pitchFamily="34" charset="-122"/>
              </a:endParaRPr>
            </a:p>
            <a:p>
              <a:pPr algn="l" eaLnBrk="1" hangingPunct="1">
                <a:defRPr/>
              </a:pPr>
              <a:endParaRPr lang="en-US" altLang="zh-CN" sz="2800" b="1" kern="0" dirty="0" smtClean="0">
                <a:solidFill>
                  <a:srgbClr val="002060"/>
                </a:solidFill>
                <a:latin typeface="微软雅黑" pitchFamily="34" charset="-122"/>
              </a:endParaRPr>
            </a:p>
            <a:p>
              <a:pPr algn="l" eaLnBrk="1" hangingPunct="1">
                <a:defRPr/>
              </a:pPr>
              <a:r>
                <a:rPr lang="zh-CN" altLang="en-US" sz="2800" b="1" kern="0" dirty="0" smtClean="0">
                  <a:solidFill>
                    <a:srgbClr val="002060"/>
                  </a:solidFill>
                  <a:latin typeface="微软雅黑" pitchFamily="34" charset="-122"/>
                </a:rPr>
                <a:t>录</a:t>
              </a:r>
              <a:endParaRPr lang="en-US" altLang="zh-CN" sz="2800" b="1" kern="0" dirty="0" smtClean="0">
                <a:solidFill>
                  <a:srgbClr val="002060"/>
                </a:solidFill>
                <a:latin typeface="微软雅黑" pitchFamily="34" charset="-122"/>
              </a:endParaRPr>
            </a:p>
          </p:txBody>
        </p: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1906750" y="1871639"/>
              <a:ext cx="1791169" cy="499934"/>
              <a:chOff x="816" y="2304"/>
              <a:chExt cx="1440" cy="448"/>
            </a:xfrm>
          </p:grpSpPr>
          <p:sp>
            <p:nvSpPr>
              <p:cNvPr id="34" name="Freeform 4"/>
              <p:cNvSpPr>
                <a:spLocks/>
              </p:cNvSpPr>
              <p:nvPr/>
            </p:nvSpPr>
            <p:spPr bwMode="gray">
              <a:xfrm>
                <a:off x="902" y="2562"/>
                <a:ext cx="1269" cy="190"/>
              </a:xfrm>
              <a:custGeom>
                <a:avLst/>
                <a:gdLst>
                  <a:gd name="T0" fmla="*/ 9491 w 1120"/>
                  <a:gd name="T1" fmla="*/ 2 h 252"/>
                  <a:gd name="T2" fmla="*/ 9448 w 1120"/>
                  <a:gd name="T3" fmla="*/ 2 h 252"/>
                  <a:gd name="T4" fmla="*/ 9311 w 1120"/>
                  <a:gd name="T5" fmla="*/ 2 h 252"/>
                  <a:gd name="T6" fmla="*/ 9101 w 1120"/>
                  <a:gd name="T7" fmla="*/ 2 h 252"/>
                  <a:gd name="T8" fmla="*/ 8798 w 1120"/>
                  <a:gd name="T9" fmla="*/ 2 h 252"/>
                  <a:gd name="T10" fmla="*/ 8408 w 1120"/>
                  <a:gd name="T11" fmla="*/ 2 h 252"/>
                  <a:gd name="T12" fmla="*/ 7953 w 1120"/>
                  <a:gd name="T13" fmla="*/ 2 h 252"/>
                  <a:gd name="T14" fmla="*/ 7422 w 1120"/>
                  <a:gd name="T15" fmla="*/ 2 h 252"/>
                  <a:gd name="T16" fmla="*/ 6823 w 1120"/>
                  <a:gd name="T17" fmla="*/ 2 h 252"/>
                  <a:gd name="T18" fmla="*/ 6187 w 1120"/>
                  <a:gd name="T19" fmla="*/ 2 h 252"/>
                  <a:gd name="T20" fmla="*/ 5473 w 1120"/>
                  <a:gd name="T21" fmla="*/ 2 h 252"/>
                  <a:gd name="T22" fmla="*/ 4701 w 1120"/>
                  <a:gd name="T23" fmla="*/ 2 h 252"/>
                  <a:gd name="T24" fmla="*/ 3943 w 1120"/>
                  <a:gd name="T25" fmla="*/ 2 h 252"/>
                  <a:gd name="T26" fmla="*/ 3246 w 1120"/>
                  <a:gd name="T27" fmla="*/ 2 h 252"/>
                  <a:gd name="T28" fmla="*/ 2606 w 1120"/>
                  <a:gd name="T29" fmla="*/ 2 h 252"/>
                  <a:gd name="T30" fmla="*/ 2016 w 1120"/>
                  <a:gd name="T31" fmla="*/ 2 h 252"/>
                  <a:gd name="T32" fmla="*/ 1514 w 1120"/>
                  <a:gd name="T33" fmla="*/ 2 h 252"/>
                  <a:gd name="T34" fmla="*/ 1068 w 1120"/>
                  <a:gd name="T35" fmla="*/ 2 h 252"/>
                  <a:gd name="T36" fmla="*/ 688 w 1120"/>
                  <a:gd name="T37" fmla="*/ 2 h 252"/>
                  <a:gd name="T38" fmla="*/ 392 w 1120"/>
                  <a:gd name="T39" fmla="*/ 2 h 252"/>
                  <a:gd name="T40" fmla="*/ 164 w 1120"/>
                  <a:gd name="T41" fmla="*/ 2 h 252"/>
                  <a:gd name="T42" fmla="*/ 48 w 1120"/>
                  <a:gd name="T43" fmla="*/ 2 h 252"/>
                  <a:gd name="T44" fmla="*/ 0 w 1120"/>
                  <a:gd name="T45" fmla="*/ 2 h 252"/>
                  <a:gd name="T46" fmla="*/ 0 w 1120"/>
                  <a:gd name="T47" fmla="*/ 2 h 252"/>
                  <a:gd name="T48" fmla="*/ 4740 w 1120"/>
                  <a:gd name="T49" fmla="*/ 0 h 252"/>
                  <a:gd name="T50" fmla="*/ 9491 w 1120"/>
                  <a:gd name="T51" fmla="*/ 2 h 252"/>
                  <a:gd name="T52" fmla="*/ 9491 w 1120"/>
                  <a:gd name="T53" fmla="*/ 2 h 252"/>
                  <a:gd name="T54" fmla="*/ 9491 w 1120"/>
                  <a:gd name="T55" fmla="*/ 2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Arial" pitchFamily="34" charset="0"/>
                  <a:ea typeface="宋体" pitchFamily="2" charset="-122"/>
                </a:endParaRPr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gradFill rotWithShape="1">
                <a:gsLst>
                  <a:gs pos="1000">
                    <a:schemeClr val="accent5">
                      <a:lumMod val="40000"/>
                      <a:lumOff val="60000"/>
                    </a:schemeClr>
                  </a:gs>
                  <a:gs pos="0">
                    <a:srgbClr val="FFFF00"/>
                  </a:gs>
                  <a:gs pos="100000">
                    <a:srgbClr val="BBE0E3">
                      <a:gamma/>
                      <a:tint val="57647"/>
                      <a:invGamma/>
                    </a:srgbClr>
                  </a:gs>
                  <a:gs pos="100000">
                    <a:srgbClr val="BBE0E3"/>
                  </a:gs>
                </a:gsLst>
                <a:lin ang="27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第一讲</a:t>
                </a:r>
                <a:endParaRPr lang="en-US" altLang="zh-CN" b="1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1894050" y="2728514"/>
              <a:ext cx="1791169" cy="499934"/>
              <a:chOff x="816" y="2304"/>
              <a:chExt cx="1440" cy="448"/>
            </a:xfrm>
          </p:grpSpPr>
          <p:sp>
            <p:nvSpPr>
              <p:cNvPr id="32" name="Freeform 7"/>
              <p:cNvSpPr>
                <a:spLocks/>
              </p:cNvSpPr>
              <p:nvPr/>
            </p:nvSpPr>
            <p:spPr bwMode="gray">
              <a:xfrm>
                <a:off x="902" y="2562"/>
                <a:ext cx="1269" cy="190"/>
              </a:xfrm>
              <a:custGeom>
                <a:avLst/>
                <a:gdLst>
                  <a:gd name="T0" fmla="*/ 9491 w 1120"/>
                  <a:gd name="T1" fmla="*/ 2 h 252"/>
                  <a:gd name="T2" fmla="*/ 9448 w 1120"/>
                  <a:gd name="T3" fmla="*/ 2 h 252"/>
                  <a:gd name="T4" fmla="*/ 9311 w 1120"/>
                  <a:gd name="T5" fmla="*/ 2 h 252"/>
                  <a:gd name="T6" fmla="*/ 9101 w 1120"/>
                  <a:gd name="T7" fmla="*/ 2 h 252"/>
                  <a:gd name="T8" fmla="*/ 8798 w 1120"/>
                  <a:gd name="T9" fmla="*/ 2 h 252"/>
                  <a:gd name="T10" fmla="*/ 8408 w 1120"/>
                  <a:gd name="T11" fmla="*/ 2 h 252"/>
                  <a:gd name="T12" fmla="*/ 7953 w 1120"/>
                  <a:gd name="T13" fmla="*/ 2 h 252"/>
                  <a:gd name="T14" fmla="*/ 7422 w 1120"/>
                  <a:gd name="T15" fmla="*/ 2 h 252"/>
                  <a:gd name="T16" fmla="*/ 6823 w 1120"/>
                  <a:gd name="T17" fmla="*/ 2 h 252"/>
                  <a:gd name="T18" fmla="*/ 6187 w 1120"/>
                  <a:gd name="T19" fmla="*/ 2 h 252"/>
                  <a:gd name="T20" fmla="*/ 5473 w 1120"/>
                  <a:gd name="T21" fmla="*/ 2 h 252"/>
                  <a:gd name="T22" fmla="*/ 4701 w 1120"/>
                  <a:gd name="T23" fmla="*/ 2 h 252"/>
                  <a:gd name="T24" fmla="*/ 3943 w 1120"/>
                  <a:gd name="T25" fmla="*/ 2 h 252"/>
                  <a:gd name="T26" fmla="*/ 3246 w 1120"/>
                  <a:gd name="T27" fmla="*/ 2 h 252"/>
                  <a:gd name="T28" fmla="*/ 2606 w 1120"/>
                  <a:gd name="T29" fmla="*/ 2 h 252"/>
                  <a:gd name="T30" fmla="*/ 2016 w 1120"/>
                  <a:gd name="T31" fmla="*/ 2 h 252"/>
                  <a:gd name="T32" fmla="*/ 1514 w 1120"/>
                  <a:gd name="T33" fmla="*/ 2 h 252"/>
                  <a:gd name="T34" fmla="*/ 1068 w 1120"/>
                  <a:gd name="T35" fmla="*/ 2 h 252"/>
                  <a:gd name="T36" fmla="*/ 688 w 1120"/>
                  <a:gd name="T37" fmla="*/ 2 h 252"/>
                  <a:gd name="T38" fmla="*/ 392 w 1120"/>
                  <a:gd name="T39" fmla="*/ 2 h 252"/>
                  <a:gd name="T40" fmla="*/ 164 w 1120"/>
                  <a:gd name="T41" fmla="*/ 2 h 252"/>
                  <a:gd name="T42" fmla="*/ 48 w 1120"/>
                  <a:gd name="T43" fmla="*/ 2 h 252"/>
                  <a:gd name="T44" fmla="*/ 0 w 1120"/>
                  <a:gd name="T45" fmla="*/ 2 h 252"/>
                  <a:gd name="T46" fmla="*/ 0 w 1120"/>
                  <a:gd name="T47" fmla="*/ 2 h 252"/>
                  <a:gd name="T48" fmla="*/ 4740 w 1120"/>
                  <a:gd name="T49" fmla="*/ 0 h 252"/>
                  <a:gd name="T50" fmla="*/ 9491 w 1120"/>
                  <a:gd name="T51" fmla="*/ 2 h 252"/>
                  <a:gd name="T52" fmla="*/ 9491 w 1120"/>
                  <a:gd name="T53" fmla="*/ 2 h 252"/>
                  <a:gd name="T54" fmla="*/ 9491 w 1120"/>
                  <a:gd name="T55" fmla="*/ 2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Arial" pitchFamily="34" charset="0"/>
                  <a:ea typeface="宋体" pitchFamily="2" charset="-122"/>
                </a:endParaRPr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gradFill rotWithShape="1">
                <a:gsLst>
                  <a:gs pos="0">
                    <a:srgbClr val="009999"/>
                  </a:gs>
                  <a:gs pos="50000">
                    <a:srgbClr val="009999">
                      <a:gamma/>
                      <a:tint val="57647"/>
                      <a:invGamma/>
                    </a:srgbClr>
                  </a:gs>
                  <a:gs pos="100000">
                    <a:srgbClr val="009999"/>
                  </a:gs>
                </a:gsLst>
                <a:lin ang="27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第二讲</a:t>
                </a:r>
                <a:endParaRPr lang="en-US" altLang="zh-CN" b="1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907372" y="3661719"/>
              <a:ext cx="1791169" cy="499934"/>
              <a:chOff x="816" y="2304"/>
              <a:chExt cx="1440" cy="448"/>
            </a:xfrm>
          </p:grpSpPr>
          <p:sp>
            <p:nvSpPr>
              <p:cNvPr id="30" name="Freeform 10"/>
              <p:cNvSpPr>
                <a:spLocks/>
              </p:cNvSpPr>
              <p:nvPr/>
            </p:nvSpPr>
            <p:spPr bwMode="gray">
              <a:xfrm>
                <a:off x="902" y="2562"/>
                <a:ext cx="1269" cy="190"/>
              </a:xfrm>
              <a:custGeom>
                <a:avLst/>
                <a:gdLst>
                  <a:gd name="T0" fmla="*/ 9491 w 1120"/>
                  <a:gd name="T1" fmla="*/ 2 h 252"/>
                  <a:gd name="T2" fmla="*/ 9448 w 1120"/>
                  <a:gd name="T3" fmla="*/ 2 h 252"/>
                  <a:gd name="T4" fmla="*/ 9311 w 1120"/>
                  <a:gd name="T5" fmla="*/ 2 h 252"/>
                  <a:gd name="T6" fmla="*/ 9101 w 1120"/>
                  <a:gd name="T7" fmla="*/ 2 h 252"/>
                  <a:gd name="T8" fmla="*/ 8798 w 1120"/>
                  <a:gd name="T9" fmla="*/ 2 h 252"/>
                  <a:gd name="T10" fmla="*/ 8408 w 1120"/>
                  <a:gd name="T11" fmla="*/ 2 h 252"/>
                  <a:gd name="T12" fmla="*/ 7953 w 1120"/>
                  <a:gd name="T13" fmla="*/ 2 h 252"/>
                  <a:gd name="T14" fmla="*/ 7422 w 1120"/>
                  <a:gd name="T15" fmla="*/ 2 h 252"/>
                  <a:gd name="T16" fmla="*/ 6823 w 1120"/>
                  <a:gd name="T17" fmla="*/ 2 h 252"/>
                  <a:gd name="T18" fmla="*/ 6187 w 1120"/>
                  <a:gd name="T19" fmla="*/ 2 h 252"/>
                  <a:gd name="T20" fmla="*/ 5473 w 1120"/>
                  <a:gd name="T21" fmla="*/ 2 h 252"/>
                  <a:gd name="T22" fmla="*/ 4701 w 1120"/>
                  <a:gd name="T23" fmla="*/ 2 h 252"/>
                  <a:gd name="T24" fmla="*/ 3943 w 1120"/>
                  <a:gd name="T25" fmla="*/ 2 h 252"/>
                  <a:gd name="T26" fmla="*/ 3246 w 1120"/>
                  <a:gd name="T27" fmla="*/ 2 h 252"/>
                  <a:gd name="T28" fmla="*/ 2606 w 1120"/>
                  <a:gd name="T29" fmla="*/ 2 h 252"/>
                  <a:gd name="T30" fmla="*/ 2016 w 1120"/>
                  <a:gd name="T31" fmla="*/ 2 h 252"/>
                  <a:gd name="T32" fmla="*/ 1514 w 1120"/>
                  <a:gd name="T33" fmla="*/ 2 h 252"/>
                  <a:gd name="T34" fmla="*/ 1068 w 1120"/>
                  <a:gd name="T35" fmla="*/ 2 h 252"/>
                  <a:gd name="T36" fmla="*/ 688 w 1120"/>
                  <a:gd name="T37" fmla="*/ 2 h 252"/>
                  <a:gd name="T38" fmla="*/ 392 w 1120"/>
                  <a:gd name="T39" fmla="*/ 2 h 252"/>
                  <a:gd name="T40" fmla="*/ 164 w 1120"/>
                  <a:gd name="T41" fmla="*/ 2 h 252"/>
                  <a:gd name="T42" fmla="*/ 48 w 1120"/>
                  <a:gd name="T43" fmla="*/ 2 h 252"/>
                  <a:gd name="T44" fmla="*/ 0 w 1120"/>
                  <a:gd name="T45" fmla="*/ 2 h 252"/>
                  <a:gd name="T46" fmla="*/ 0 w 1120"/>
                  <a:gd name="T47" fmla="*/ 2 h 252"/>
                  <a:gd name="T48" fmla="*/ 4740 w 1120"/>
                  <a:gd name="T49" fmla="*/ 0 h 252"/>
                  <a:gd name="T50" fmla="*/ 9491 w 1120"/>
                  <a:gd name="T51" fmla="*/ 2 h 252"/>
                  <a:gd name="T52" fmla="*/ 9491 w 1120"/>
                  <a:gd name="T53" fmla="*/ 2 h 252"/>
                  <a:gd name="T54" fmla="*/ 9491 w 1120"/>
                  <a:gd name="T55" fmla="*/ 2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Arial" pitchFamily="34" charset="0"/>
                  <a:ea typeface="宋体" pitchFamily="2" charset="-122"/>
                </a:endParaRPr>
              </a:p>
            </p:txBody>
          </p:sp>
          <p:sp>
            <p:nvSpPr>
              <p:cNvPr id="31" name="Rectangle 11"/>
              <p:cNvSpPr>
                <a:spLocks noChangeArrowheads="1"/>
              </p:cNvSpPr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lumMod val="50000"/>
                    </a:schemeClr>
                  </a:gs>
                  <a:gs pos="100000">
                    <a:srgbClr val="3186BB"/>
                  </a:gs>
                  <a:gs pos="100000">
                    <a:srgbClr val="000000">
                      <a:gamma/>
                      <a:tint val="57647"/>
                      <a:invGamma/>
                    </a:srgbClr>
                  </a:gs>
                  <a:gs pos="100000">
                    <a:srgbClr val="000000"/>
                  </a:gs>
                </a:gsLst>
                <a:lin ang="27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第三讲</a:t>
                </a:r>
                <a:endParaRPr lang="en-US" altLang="zh-CN" b="1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1894050" y="4582182"/>
              <a:ext cx="1791169" cy="493239"/>
              <a:chOff x="816" y="1972"/>
              <a:chExt cx="1440" cy="442"/>
            </a:xfrm>
          </p:grpSpPr>
          <p:sp>
            <p:nvSpPr>
              <p:cNvPr id="28" name="Freeform 13"/>
              <p:cNvSpPr>
                <a:spLocks/>
              </p:cNvSpPr>
              <p:nvPr/>
            </p:nvSpPr>
            <p:spPr bwMode="gray">
              <a:xfrm>
                <a:off x="921" y="2224"/>
                <a:ext cx="1269" cy="190"/>
              </a:xfrm>
              <a:custGeom>
                <a:avLst/>
                <a:gdLst>
                  <a:gd name="T0" fmla="*/ 9491 w 1120"/>
                  <a:gd name="T1" fmla="*/ 2 h 252"/>
                  <a:gd name="T2" fmla="*/ 9448 w 1120"/>
                  <a:gd name="T3" fmla="*/ 2 h 252"/>
                  <a:gd name="T4" fmla="*/ 9311 w 1120"/>
                  <a:gd name="T5" fmla="*/ 2 h 252"/>
                  <a:gd name="T6" fmla="*/ 9101 w 1120"/>
                  <a:gd name="T7" fmla="*/ 2 h 252"/>
                  <a:gd name="T8" fmla="*/ 8798 w 1120"/>
                  <a:gd name="T9" fmla="*/ 2 h 252"/>
                  <a:gd name="T10" fmla="*/ 8408 w 1120"/>
                  <a:gd name="T11" fmla="*/ 2 h 252"/>
                  <a:gd name="T12" fmla="*/ 7953 w 1120"/>
                  <a:gd name="T13" fmla="*/ 2 h 252"/>
                  <a:gd name="T14" fmla="*/ 7422 w 1120"/>
                  <a:gd name="T15" fmla="*/ 2 h 252"/>
                  <a:gd name="T16" fmla="*/ 6823 w 1120"/>
                  <a:gd name="T17" fmla="*/ 2 h 252"/>
                  <a:gd name="T18" fmla="*/ 6187 w 1120"/>
                  <a:gd name="T19" fmla="*/ 2 h 252"/>
                  <a:gd name="T20" fmla="*/ 5473 w 1120"/>
                  <a:gd name="T21" fmla="*/ 2 h 252"/>
                  <a:gd name="T22" fmla="*/ 4701 w 1120"/>
                  <a:gd name="T23" fmla="*/ 2 h 252"/>
                  <a:gd name="T24" fmla="*/ 3943 w 1120"/>
                  <a:gd name="T25" fmla="*/ 2 h 252"/>
                  <a:gd name="T26" fmla="*/ 3246 w 1120"/>
                  <a:gd name="T27" fmla="*/ 2 h 252"/>
                  <a:gd name="T28" fmla="*/ 2606 w 1120"/>
                  <a:gd name="T29" fmla="*/ 2 h 252"/>
                  <a:gd name="T30" fmla="*/ 2016 w 1120"/>
                  <a:gd name="T31" fmla="*/ 2 h 252"/>
                  <a:gd name="T32" fmla="*/ 1514 w 1120"/>
                  <a:gd name="T33" fmla="*/ 2 h 252"/>
                  <a:gd name="T34" fmla="*/ 1068 w 1120"/>
                  <a:gd name="T35" fmla="*/ 2 h 252"/>
                  <a:gd name="T36" fmla="*/ 688 w 1120"/>
                  <a:gd name="T37" fmla="*/ 2 h 252"/>
                  <a:gd name="T38" fmla="*/ 392 w 1120"/>
                  <a:gd name="T39" fmla="*/ 2 h 252"/>
                  <a:gd name="T40" fmla="*/ 164 w 1120"/>
                  <a:gd name="T41" fmla="*/ 2 h 252"/>
                  <a:gd name="T42" fmla="*/ 48 w 1120"/>
                  <a:gd name="T43" fmla="*/ 2 h 252"/>
                  <a:gd name="T44" fmla="*/ 0 w 1120"/>
                  <a:gd name="T45" fmla="*/ 2 h 252"/>
                  <a:gd name="T46" fmla="*/ 0 w 1120"/>
                  <a:gd name="T47" fmla="*/ 2 h 252"/>
                  <a:gd name="T48" fmla="*/ 4740 w 1120"/>
                  <a:gd name="T49" fmla="*/ 0 h 252"/>
                  <a:gd name="T50" fmla="*/ 9491 w 1120"/>
                  <a:gd name="T51" fmla="*/ 2 h 252"/>
                  <a:gd name="T52" fmla="*/ 9491 w 1120"/>
                  <a:gd name="T53" fmla="*/ 2 h 252"/>
                  <a:gd name="T54" fmla="*/ 9491 w 1120"/>
                  <a:gd name="T55" fmla="*/ 2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Arial" pitchFamily="34" charset="0"/>
                  <a:ea typeface="宋体" pitchFamily="2" charset="-122"/>
                </a:endParaRPr>
              </a:p>
            </p:txBody>
          </p:sp>
          <p:sp>
            <p:nvSpPr>
              <p:cNvPr id="29" name="Rectangle 14"/>
              <p:cNvSpPr>
                <a:spLocks noChangeArrowheads="1"/>
              </p:cNvSpPr>
              <p:nvPr/>
            </p:nvSpPr>
            <p:spPr bwMode="gray">
              <a:xfrm>
                <a:off x="816" y="1972"/>
                <a:ext cx="1440" cy="393"/>
              </a:xfrm>
              <a:prstGeom prst="rect">
                <a:avLst/>
              </a:prstGeom>
              <a:gradFill rotWithShape="1">
                <a:gsLst>
                  <a:gs pos="100000">
                    <a:schemeClr val="accent5"/>
                  </a:gs>
                  <a:gs pos="100000">
                    <a:schemeClr val="accent5">
                      <a:lumMod val="75000"/>
                    </a:schemeClr>
                  </a:gs>
                  <a:gs pos="100000">
                    <a:srgbClr val="92D050"/>
                  </a:gs>
                  <a:gs pos="98000">
                    <a:schemeClr val="accent4">
                      <a:lumMod val="60000"/>
                      <a:lumOff val="40000"/>
                    </a:schemeClr>
                  </a:gs>
                  <a:gs pos="100000">
                    <a:srgbClr val="79ABB4"/>
                  </a:gs>
                  <a:gs pos="100000">
                    <a:srgbClr val="B5D4CC"/>
                  </a:gs>
                  <a:gs pos="96000">
                    <a:srgbClr val="229E89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  <a:gs pos="100000">
                    <a:srgbClr val="4889A1"/>
                  </a:gs>
                  <a:gs pos="100000">
                    <a:srgbClr val="99CC00">
                      <a:gamma/>
                      <a:tint val="57647"/>
                      <a:invGamma/>
                    </a:srgbClr>
                  </a:gs>
                </a:gsLst>
                <a:lin ang="2700000" scaled="1"/>
              </a:gra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第四讲</a:t>
                </a:r>
                <a:endParaRPr lang="en-US" altLang="zh-CN" b="1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cxnSp>
          <p:nvCxnSpPr>
            <p:cNvPr id="11" name="AutoShape 15"/>
            <p:cNvCxnSpPr>
              <a:cxnSpLocks noChangeShapeType="1"/>
            </p:cNvCxnSpPr>
            <p:nvPr/>
          </p:nvCxnSpPr>
          <p:spPr bwMode="gray">
            <a:xfrm>
              <a:off x="2770901" y="2282848"/>
              <a:ext cx="4997" cy="4456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16"/>
            <p:cNvCxnSpPr>
              <a:cxnSpLocks noChangeShapeType="1"/>
            </p:cNvCxnSpPr>
            <p:nvPr/>
          </p:nvCxnSpPr>
          <p:spPr bwMode="gray">
            <a:xfrm flipH="1">
              <a:off x="2775898" y="3167072"/>
              <a:ext cx="622" cy="4946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7"/>
            <p:cNvCxnSpPr>
              <a:cxnSpLocks noChangeShapeType="1"/>
              <a:endCxn id="29" idx="0"/>
            </p:cNvCxnSpPr>
            <p:nvPr/>
          </p:nvCxnSpPr>
          <p:spPr bwMode="gray">
            <a:xfrm>
              <a:off x="2784638" y="4100277"/>
              <a:ext cx="4997" cy="4819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2843375" y="2505681"/>
              <a:ext cx="5280213" cy="0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 flipV="1">
              <a:off x="2805220" y="3431559"/>
              <a:ext cx="5318368" cy="0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 flipV="1">
              <a:off x="2840420" y="4308338"/>
              <a:ext cx="5283168" cy="32890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3991625" y="2751927"/>
              <a:ext cx="32047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1.2 </a:t>
              </a:r>
              <a:r>
                <a:rPr lang="zh-CN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实训设备和元器件</a:t>
              </a:r>
            </a:p>
          </p:txBody>
        </p: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3979105" y="3638612"/>
              <a:ext cx="21563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1.3 </a:t>
              </a:r>
              <a:r>
                <a:rPr lang="zh-CN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相关知识  </a:t>
              </a:r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3997822" y="4582180"/>
              <a:ext cx="28969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1.4 </a:t>
              </a:r>
              <a:r>
                <a:rPr lang="zh-CN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训练内容和步骤</a:t>
              </a: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1894050" y="1871639"/>
              <a:ext cx="0" cy="4141231"/>
            </a:xfrm>
            <a:prstGeom prst="line">
              <a:avLst/>
            </a:prstGeom>
            <a:ln w="63500" cmpd="thickThin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>
            <a:xfrm>
              <a:off x="4005007" y="1831063"/>
              <a:ext cx="197361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1.1 </a:t>
              </a:r>
              <a:r>
                <a:rPr lang="zh-CN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训练目标</a:t>
              </a:r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1947790" y="5574312"/>
              <a:ext cx="1791169" cy="499934"/>
              <a:chOff x="816" y="2304"/>
              <a:chExt cx="1440" cy="448"/>
            </a:xfrm>
          </p:grpSpPr>
          <p:sp>
            <p:nvSpPr>
              <p:cNvPr id="26" name="Freeform 13"/>
              <p:cNvSpPr>
                <a:spLocks/>
              </p:cNvSpPr>
              <p:nvPr/>
            </p:nvSpPr>
            <p:spPr bwMode="gray">
              <a:xfrm>
                <a:off x="902" y="2562"/>
                <a:ext cx="1269" cy="190"/>
              </a:xfrm>
              <a:custGeom>
                <a:avLst/>
                <a:gdLst>
                  <a:gd name="T0" fmla="*/ 9491 w 1120"/>
                  <a:gd name="T1" fmla="*/ 2 h 252"/>
                  <a:gd name="T2" fmla="*/ 9448 w 1120"/>
                  <a:gd name="T3" fmla="*/ 2 h 252"/>
                  <a:gd name="T4" fmla="*/ 9311 w 1120"/>
                  <a:gd name="T5" fmla="*/ 2 h 252"/>
                  <a:gd name="T6" fmla="*/ 9101 w 1120"/>
                  <a:gd name="T7" fmla="*/ 2 h 252"/>
                  <a:gd name="T8" fmla="*/ 8798 w 1120"/>
                  <a:gd name="T9" fmla="*/ 2 h 252"/>
                  <a:gd name="T10" fmla="*/ 8408 w 1120"/>
                  <a:gd name="T11" fmla="*/ 2 h 252"/>
                  <a:gd name="T12" fmla="*/ 7953 w 1120"/>
                  <a:gd name="T13" fmla="*/ 2 h 252"/>
                  <a:gd name="T14" fmla="*/ 7422 w 1120"/>
                  <a:gd name="T15" fmla="*/ 2 h 252"/>
                  <a:gd name="T16" fmla="*/ 6823 w 1120"/>
                  <a:gd name="T17" fmla="*/ 2 h 252"/>
                  <a:gd name="T18" fmla="*/ 6187 w 1120"/>
                  <a:gd name="T19" fmla="*/ 2 h 252"/>
                  <a:gd name="T20" fmla="*/ 5473 w 1120"/>
                  <a:gd name="T21" fmla="*/ 2 h 252"/>
                  <a:gd name="T22" fmla="*/ 4701 w 1120"/>
                  <a:gd name="T23" fmla="*/ 2 h 252"/>
                  <a:gd name="T24" fmla="*/ 3943 w 1120"/>
                  <a:gd name="T25" fmla="*/ 2 h 252"/>
                  <a:gd name="T26" fmla="*/ 3246 w 1120"/>
                  <a:gd name="T27" fmla="*/ 2 h 252"/>
                  <a:gd name="T28" fmla="*/ 2606 w 1120"/>
                  <a:gd name="T29" fmla="*/ 2 h 252"/>
                  <a:gd name="T30" fmla="*/ 2016 w 1120"/>
                  <a:gd name="T31" fmla="*/ 2 h 252"/>
                  <a:gd name="T32" fmla="*/ 1514 w 1120"/>
                  <a:gd name="T33" fmla="*/ 2 h 252"/>
                  <a:gd name="T34" fmla="*/ 1068 w 1120"/>
                  <a:gd name="T35" fmla="*/ 2 h 252"/>
                  <a:gd name="T36" fmla="*/ 688 w 1120"/>
                  <a:gd name="T37" fmla="*/ 2 h 252"/>
                  <a:gd name="T38" fmla="*/ 392 w 1120"/>
                  <a:gd name="T39" fmla="*/ 2 h 252"/>
                  <a:gd name="T40" fmla="*/ 164 w 1120"/>
                  <a:gd name="T41" fmla="*/ 2 h 252"/>
                  <a:gd name="T42" fmla="*/ 48 w 1120"/>
                  <a:gd name="T43" fmla="*/ 2 h 252"/>
                  <a:gd name="T44" fmla="*/ 0 w 1120"/>
                  <a:gd name="T45" fmla="*/ 2 h 252"/>
                  <a:gd name="T46" fmla="*/ 0 w 1120"/>
                  <a:gd name="T47" fmla="*/ 2 h 252"/>
                  <a:gd name="T48" fmla="*/ 4740 w 1120"/>
                  <a:gd name="T49" fmla="*/ 0 h 252"/>
                  <a:gd name="T50" fmla="*/ 9491 w 1120"/>
                  <a:gd name="T51" fmla="*/ 2 h 252"/>
                  <a:gd name="T52" fmla="*/ 9491 w 1120"/>
                  <a:gd name="T53" fmla="*/ 2 h 252"/>
                  <a:gd name="T54" fmla="*/ 9491 w 1120"/>
                  <a:gd name="T55" fmla="*/ 2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Arial" pitchFamily="34" charset="0"/>
                  <a:ea typeface="宋体" pitchFamily="2" charset="-122"/>
                </a:endParaRPr>
              </a:p>
            </p:txBody>
          </p:sp>
          <p:sp>
            <p:nvSpPr>
              <p:cNvPr id="27" name="Rectangle 14"/>
              <p:cNvSpPr>
                <a:spLocks noChangeArrowheads="1"/>
              </p:cNvSpPr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gradFill rotWithShape="1">
                <a:gsLst>
                  <a:gs pos="97000">
                    <a:srgbClr val="B5D6E1"/>
                  </a:gs>
                  <a:gs pos="0">
                    <a:schemeClr val="accent5">
                      <a:lumMod val="40000"/>
                      <a:lumOff val="60000"/>
                    </a:schemeClr>
                  </a:gs>
                  <a:gs pos="100000">
                    <a:srgbClr val="92D050"/>
                  </a:gs>
                  <a:gs pos="98000">
                    <a:schemeClr val="accent4">
                      <a:lumMod val="60000"/>
                      <a:lumOff val="40000"/>
                    </a:schemeClr>
                  </a:gs>
                  <a:gs pos="0">
                    <a:srgbClr val="B5D4CC"/>
                  </a:gs>
                  <a:gs pos="100000">
                    <a:srgbClr val="99CC00">
                      <a:gamma/>
                      <a:tint val="57647"/>
                      <a:invGamma/>
                    </a:srgbClr>
                  </a:gs>
                </a:gsLst>
                <a:lin ang="2700000" scaled="1"/>
              </a:gra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kern="0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第</a:t>
                </a:r>
                <a:r>
                  <a:rPr lang="zh-CN" altLang="en-US" b="1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五</a:t>
                </a:r>
                <a:r>
                  <a:rPr lang="zh-CN" altLang="en-US" b="1" kern="0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讲</a:t>
                </a:r>
                <a:endParaRPr lang="en-US" altLang="zh-CN" b="1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2803579" y="5253598"/>
              <a:ext cx="5320009" cy="36376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itchFamily="34" charset="0"/>
                <a:ea typeface="宋体" pitchFamily="2" charset="-122"/>
              </a:endParaRPr>
            </a:p>
          </p:txBody>
        </p:sp>
        <p:cxnSp>
          <p:nvCxnSpPr>
            <p:cNvPr id="24" name="AutoShape 17"/>
            <p:cNvCxnSpPr>
              <a:cxnSpLocks noChangeShapeType="1"/>
            </p:cNvCxnSpPr>
            <p:nvPr/>
          </p:nvCxnSpPr>
          <p:spPr bwMode="gray">
            <a:xfrm flipH="1">
              <a:off x="2755467" y="5013187"/>
              <a:ext cx="9994" cy="5535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矩形 24"/>
            <p:cNvSpPr/>
            <p:nvPr/>
          </p:nvSpPr>
          <p:spPr>
            <a:xfrm>
              <a:off x="4022785" y="5566761"/>
              <a:ext cx="41008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1.5 </a:t>
              </a:r>
              <a:r>
                <a:rPr lang="zh-CN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实训报告</a:t>
              </a:r>
              <a:r>
                <a:rPr lang="zh-CN" altLang="zh-CN" sz="2400" dirty="0" smtClean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要求</a:t>
              </a:r>
              <a:r>
                <a:rPr lang="zh-CN" altLang="en-US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及</a:t>
              </a:r>
              <a:r>
                <a:rPr lang="zh-CN" altLang="zh-CN" sz="2400" dirty="0" smtClean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考核</a:t>
              </a:r>
              <a:r>
                <a:rPr lang="zh-CN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标准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8506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7" b="32274"/>
          <a:stretch/>
        </p:blipFill>
        <p:spPr>
          <a:xfrm>
            <a:off x="251520" y="1961984"/>
            <a:ext cx="4144616" cy="27518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矩形 25"/>
          <p:cNvSpPr>
            <a:spLocks noChangeArrowheads="1"/>
          </p:cNvSpPr>
          <p:nvPr/>
        </p:nvSpPr>
        <p:spPr bwMode="auto">
          <a:xfrm>
            <a:off x="4283968" y="3212976"/>
            <a:ext cx="41044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4800" b="1" kern="0" cap="all" dirty="0">
                <a:ln w="9000" cmpd="sng">
                  <a:solidFill>
                    <a:srgbClr val="9D9394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9D9394">
                        <a:shade val="20000"/>
                        <a:satMod val="245000"/>
                      </a:srgbClr>
                    </a:gs>
                    <a:gs pos="43000">
                      <a:srgbClr val="9D9394">
                        <a:satMod val="255000"/>
                      </a:srgbClr>
                    </a:gs>
                    <a:gs pos="48000">
                      <a:srgbClr val="9D9394">
                        <a:shade val="85000"/>
                        <a:satMod val="255000"/>
                      </a:srgbClr>
                    </a:gs>
                    <a:gs pos="100000">
                      <a:srgbClr val="9D9394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ozuka Gothic Pr6N B" pitchFamily="34" charset="-128"/>
                <a:ea typeface="Kozuka Gothic Pr6N B" pitchFamily="34" charset="-128"/>
                <a:sym typeface="Palace Script MT" pitchFamily="66" charset="0"/>
              </a:rPr>
              <a:t>Thank </a:t>
            </a:r>
            <a:r>
              <a:rPr lang="en-US" altLang="zh-CN" sz="4800" kern="0" dirty="0">
                <a:solidFill>
                  <a:srgbClr val="7D3C4A">
                    <a:lumMod val="50000"/>
                  </a:srgbClr>
                </a:solidFill>
                <a:latin typeface="Kozuka Gothic Pr6N B" pitchFamily="34" charset="-128"/>
                <a:ea typeface="Kozuka Gothic Pr6N B" pitchFamily="34" charset="-128"/>
                <a:sym typeface="Palace Script MT" pitchFamily="66" charset="0"/>
              </a:rPr>
              <a:t> </a:t>
            </a:r>
            <a:r>
              <a:rPr lang="en-US" altLang="zh-CN" sz="4800" b="1" kern="0" cap="all" dirty="0">
                <a:ln w="9000" cmpd="sng">
                  <a:solidFill>
                    <a:srgbClr val="9D9394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9D9394">
                        <a:shade val="20000"/>
                        <a:satMod val="245000"/>
                      </a:srgbClr>
                    </a:gs>
                    <a:gs pos="43000">
                      <a:srgbClr val="9D9394">
                        <a:satMod val="255000"/>
                      </a:srgbClr>
                    </a:gs>
                    <a:gs pos="48000">
                      <a:srgbClr val="9D9394">
                        <a:shade val="85000"/>
                        <a:satMod val="255000"/>
                      </a:srgbClr>
                    </a:gs>
                    <a:gs pos="100000">
                      <a:srgbClr val="9D9394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ozuka Gothic Pr6N B" pitchFamily="34" charset="-128"/>
                <a:ea typeface="Kozuka Gothic Pr6N B" pitchFamily="34" charset="-128"/>
                <a:sym typeface="Palace Script MT" pitchFamily="66" charset="0"/>
              </a:rPr>
              <a:t>you!</a:t>
            </a:r>
            <a:r>
              <a:rPr lang="en-US" altLang="zh-CN" sz="4800" kern="0" dirty="0">
                <a:solidFill>
                  <a:srgbClr val="7982BD">
                    <a:lumMod val="75000"/>
                  </a:srgbClr>
                </a:solidFill>
                <a:latin typeface="Kozuka Gothic Pr6N B" pitchFamily="34" charset="-128"/>
                <a:ea typeface="Kozuka Gothic Pr6N B" pitchFamily="34" charset="-128"/>
                <a:sym typeface="Palace Script MT" pitchFamily="66" charset="0"/>
              </a:rPr>
              <a:t> </a:t>
            </a:r>
            <a:endParaRPr lang="zh-CN" altLang="en-US" sz="4800" kern="0" dirty="0">
              <a:solidFill>
                <a:srgbClr val="7982BD">
                  <a:lumMod val="75000"/>
                </a:srgbClr>
              </a:solidFill>
              <a:latin typeface="Kozuka Gothic Pr6N B" pitchFamily="34" charset="-128"/>
              <a:ea typeface="Kozuka Gothic Pr6N B" pitchFamily="34" charset="-128"/>
            </a:endParaRPr>
          </a:p>
        </p:txBody>
      </p:sp>
      <p:cxnSp>
        <p:nvCxnSpPr>
          <p:cNvPr id="23556" name="直接连接符 5"/>
          <p:cNvCxnSpPr>
            <a:cxnSpLocks noChangeShapeType="1"/>
          </p:cNvCxnSpPr>
          <p:nvPr/>
        </p:nvCxnSpPr>
        <p:spPr bwMode="auto">
          <a:xfrm>
            <a:off x="3203575" y="4437063"/>
            <a:ext cx="4897438" cy="0"/>
          </a:xfrm>
          <a:prstGeom prst="line">
            <a:avLst/>
          </a:prstGeom>
          <a:noFill/>
          <a:ln w="63500" cmpd="thinThick" algn="ctr">
            <a:solidFill>
              <a:srgbClr val="6D101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接连接符 7"/>
          <p:cNvCxnSpPr/>
          <p:nvPr/>
        </p:nvCxnSpPr>
        <p:spPr>
          <a:xfrm>
            <a:off x="4067175" y="2708275"/>
            <a:ext cx="4033838" cy="0"/>
          </a:xfrm>
          <a:prstGeom prst="line">
            <a:avLst/>
          </a:prstGeom>
          <a:ln>
            <a:solidFill>
              <a:srgbClr val="4D4D4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2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内容占位符 14"/>
          <p:cNvSpPr>
            <a:spLocks noGrp="1"/>
          </p:cNvSpPr>
          <p:nvPr>
            <p:ph idx="1"/>
          </p:nvPr>
        </p:nvSpPr>
        <p:spPr>
          <a:xfrm>
            <a:off x="323528" y="2060848"/>
            <a:ext cx="8424936" cy="3832225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zh-CN" dirty="0"/>
              <a:t>掌握三相异步电动机接触器联锁的正、反转控制线路的工作原理；学习电动机正、反转控制线路的安装工艺，了解倒顺开关控制线路的工作过程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zh-CN" dirty="0"/>
              <a:t>熟悉电气联锁的使用和正确接线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zh-CN" dirty="0"/>
              <a:t>培养对电气控制线路和电器故障分析及排除的能力。</a:t>
            </a:r>
            <a:endParaRPr lang="en-US" altLang="zh-CN" sz="2400" dirty="0">
              <a:solidFill>
                <a:schemeClr val="bg1"/>
              </a:solidFill>
              <a:latin typeface="微软雅黑" pitchFamily="34" charset="-122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altLang="zh-CN" sz="2400" dirty="0" smtClean="0">
              <a:solidFill>
                <a:schemeClr val="bg1"/>
              </a:solidFill>
              <a:latin typeface="微软雅黑" pitchFamily="34" charset="-122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altLang="zh-CN" sz="2400" dirty="0">
              <a:solidFill>
                <a:schemeClr val="bg1"/>
              </a:solidFill>
              <a:latin typeface="微软雅黑" pitchFamily="34" charset="-122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altLang="zh-CN" sz="2400" dirty="0">
              <a:solidFill>
                <a:schemeClr val="bg1"/>
              </a:solidFill>
              <a:latin typeface="微软雅黑" pitchFamily="34" charset="-122"/>
            </a:endParaRPr>
          </a:p>
          <a:p>
            <a:pPr marL="0" indent="0">
              <a:buClr>
                <a:srgbClr val="FF0000"/>
              </a:buClr>
              <a:buNone/>
            </a:pPr>
            <a:endParaRPr lang="zh-CN" altLang="en-US" sz="2400" dirty="0" smtClean="0">
              <a:solidFill>
                <a:srgbClr val="FF0000"/>
              </a:solidFill>
              <a:latin typeface="微软雅黑" pitchFamily="34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1066304"/>
            <a:ext cx="3168352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bg1">
                <a:lumMod val="95000"/>
              </a:schemeClr>
            </a:solidFill>
            <a:headEnd/>
            <a:tailEnd/>
          </a:ln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extrusionH="76200" contourW="12700" prstMaterial="powder">
            <a:bevelT w="165100" prst="coolSlant"/>
            <a:bevelB w="165100" prst="coolSlant"/>
            <a:extrusionClr>
              <a:schemeClr val="tx1">
                <a:lumMod val="50000"/>
                <a:lumOff val="50000"/>
              </a:schemeClr>
            </a:extrusionClr>
            <a:contourClr>
              <a:schemeClr val="accent6">
                <a:lumMod val="20000"/>
                <a:lumOff val="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en-US" altLang="zh-CN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6.1 </a:t>
            </a:r>
            <a:r>
              <a:rPr lang="zh-CN" altLang="en-US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训练目标</a:t>
            </a:r>
            <a:endParaRPr lang="zh-CN" altLang="en-US" sz="2400" b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14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764704"/>
            <a:ext cx="3312368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bg1"/>
            </a:solidFill>
            <a:headEnd/>
            <a:tailEnd/>
          </a:ln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extrusionH="76200" contourW="12700" prstMaterial="powder">
            <a:bevelT w="165100" prst="coolSlant"/>
            <a:bevelB w="165100" prst="coolSlant"/>
            <a:extrusionClr>
              <a:schemeClr val="tx1">
                <a:lumMod val="50000"/>
                <a:lumOff val="50000"/>
              </a:schemeClr>
            </a:extrusionClr>
            <a:contourClr>
              <a:schemeClr val="accent6">
                <a:lumMod val="20000"/>
                <a:lumOff val="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en-US" altLang="zh-CN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6.2 </a:t>
            </a:r>
            <a:r>
              <a:rPr lang="zh-CN" altLang="en-US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实训设备和元器件</a:t>
            </a:r>
            <a:endParaRPr lang="zh-CN" altLang="en-US" sz="2400" b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99792" y="1412776"/>
            <a:ext cx="3392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表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-1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实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训设备和元器件明细表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377867"/>
              </p:ext>
            </p:extLst>
          </p:nvPr>
        </p:nvGraphicFramePr>
        <p:xfrm>
          <a:off x="1479373" y="1782108"/>
          <a:ext cx="5833112" cy="4575252"/>
        </p:xfrm>
        <a:graphic>
          <a:graphicData uri="http://schemas.openxmlformats.org/drawingml/2006/table">
            <a:tbl>
              <a:tblPr/>
              <a:tblGrid>
                <a:gridCol w="628611"/>
                <a:gridCol w="1443526"/>
                <a:gridCol w="828648"/>
                <a:gridCol w="2127873"/>
                <a:gridCol w="804454"/>
              </a:tblGrid>
              <a:tr h="485852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代号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名称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型号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规格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数量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58593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M</a:t>
                      </a:r>
                      <a:endParaRPr lang="zh-CN" sz="14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三相异步电动机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Y-112M-4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4KW</a:t>
                      </a: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380V</a:t>
                      </a: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8.8A</a:t>
                      </a: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1440r/min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0321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QS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组合开关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HZ10-25/3</a:t>
                      </a:r>
                      <a:endParaRPr lang="zh-CN" sz="14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三极额定电流</a:t>
                      </a: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25A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lang="zh-CN" sz="14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0321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FU1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熔断器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RL1-60/25</a:t>
                      </a:r>
                      <a:endParaRPr lang="zh-CN" sz="14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500V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60A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、配熔体额定电流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25A</a:t>
                      </a:r>
                      <a:endParaRPr lang="zh-CN" sz="14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8593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FU2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熔断器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RL1-15/2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500V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15A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、配熔体额定电流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2A</a:t>
                      </a:r>
                      <a:endParaRPr lang="zh-CN" sz="14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97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KM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交流接触器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CJ10-20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20A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线圈电压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380V</a:t>
                      </a:r>
                      <a:endParaRPr lang="zh-CN" sz="14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8593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FR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热继电器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JR16-20/3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三极、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20A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、整定电流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8.8A</a:t>
                      </a:r>
                      <a:endParaRPr lang="zh-CN" sz="14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97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SB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按钮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LA4-3H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保护式按钮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（代用）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0321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XT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端子板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JX2-1015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500V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10A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15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lang="zh-CN" sz="14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31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836713"/>
            <a:ext cx="3312368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bg1">
                <a:lumMod val="95000"/>
              </a:schemeClr>
            </a:solidFill>
            <a:headEnd/>
            <a:tailEnd/>
          </a:ln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extrusionH="76200" contourW="12700" prstMaterial="powder">
            <a:bevelT w="165100" prst="coolSlant"/>
            <a:bevelB w="165100" prst="coolSlant"/>
            <a:extrusionClr>
              <a:schemeClr val="tx1">
                <a:lumMod val="50000"/>
                <a:lumOff val="50000"/>
              </a:schemeClr>
            </a:extrusionClr>
            <a:contourClr>
              <a:schemeClr val="accent6">
                <a:lumMod val="20000"/>
                <a:lumOff val="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en-US" altLang="zh-CN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6.3 </a:t>
            </a:r>
            <a:r>
              <a:rPr lang="zh-CN" altLang="en-US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相关知识</a:t>
            </a:r>
            <a:endParaRPr lang="zh-CN" altLang="en-US" sz="2400" b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611560" y="1538784"/>
            <a:ext cx="773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6.3.1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笼型异步电动机倒顺开关控制的可逆旋转控制电路</a:t>
            </a:r>
            <a:endParaRPr lang="en-US" altLang="zh-CN" sz="24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19549" y="2276872"/>
            <a:ext cx="108012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2118047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倒顺开关</a:t>
            </a:r>
          </a:p>
        </p:txBody>
      </p:sp>
      <p:pic>
        <p:nvPicPr>
          <p:cNvPr id="7" name="图片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80928"/>
            <a:ext cx="5256584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矩形 1"/>
          <p:cNvSpPr/>
          <p:nvPr/>
        </p:nvSpPr>
        <p:spPr>
          <a:xfrm>
            <a:off x="2076376" y="58052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图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6-1 倒顺开关正、反转控制电路示意图</a:t>
            </a:r>
          </a:p>
        </p:txBody>
      </p:sp>
    </p:spTree>
    <p:extLst>
      <p:ext uri="{BB962C8B-B14F-4D97-AF65-F5344CB8AC3E}">
        <p14:creationId xmlns:p14="http://schemas.microsoft.com/office/powerpoint/2010/main" val="380382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726284" y="836712"/>
            <a:ext cx="773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6.3.1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笼型异步电动机倒顺开关控制的可逆旋转控制电路</a:t>
            </a:r>
            <a:endParaRPr lang="en-US" altLang="zh-CN" sz="24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82028" y="1727644"/>
            <a:ext cx="108012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60178" y="1568820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倒顺开关控制的正、反转可逆运行电路</a:t>
            </a:r>
          </a:p>
        </p:txBody>
      </p:sp>
      <p:sp>
        <p:nvSpPr>
          <p:cNvPr id="2" name="矩形 1"/>
          <p:cNvSpPr/>
          <p:nvPr/>
        </p:nvSpPr>
        <p:spPr>
          <a:xfrm>
            <a:off x="2256880" y="58052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图6-3 接触器连锁的正、反转控制线路</a:t>
            </a:r>
          </a:p>
        </p:txBody>
      </p:sp>
      <p:pic>
        <p:nvPicPr>
          <p:cNvPr id="8" name="图片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834" y="2204864"/>
            <a:ext cx="5284092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56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720604" y="836712"/>
            <a:ext cx="74302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6.3.2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三相异步电动机接触器联锁的正、反转控制线路</a:t>
            </a:r>
            <a:endParaRPr lang="en-US" altLang="zh-CN" sz="24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27561" y="1715616"/>
            <a:ext cx="108012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1288" y="1556792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接触器联锁的正、反转控制电路</a:t>
            </a:r>
          </a:p>
        </p:txBody>
      </p:sp>
      <p:sp>
        <p:nvSpPr>
          <p:cNvPr id="2" name="矩形 1"/>
          <p:cNvSpPr/>
          <p:nvPr/>
        </p:nvSpPr>
        <p:spPr>
          <a:xfrm>
            <a:off x="1979712" y="5734997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图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6-2 用倒顺开关控制的电动机正、反转控制电路</a:t>
            </a:r>
          </a:p>
        </p:txBody>
      </p:sp>
      <p:pic>
        <p:nvPicPr>
          <p:cNvPr id="10" name="图片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20888"/>
            <a:ext cx="4265972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118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827584" y="1391580"/>
            <a:ext cx="108012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3324" y="1232755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接触器联锁的正、反转控制电路</a:t>
            </a:r>
          </a:p>
        </p:txBody>
      </p:sp>
      <p:sp>
        <p:nvSpPr>
          <p:cNvPr id="2" name="矩形 1"/>
          <p:cNvSpPr/>
          <p:nvPr/>
        </p:nvSpPr>
        <p:spPr>
          <a:xfrm>
            <a:off x="827584" y="1988840"/>
            <a:ext cx="7560840" cy="4419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工作原理：</a:t>
            </a:r>
            <a:r>
              <a:rPr lang="zh-CN" altLang="zh-CN" sz="2200" dirty="0" smtClean="0">
                <a:latin typeface="微软雅黑" pitchFamily="34" charset="-122"/>
                <a:ea typeface="微软雅黑" pitchFamily="34" charset="-122"/>
              </a:rPr>
              <a:t>先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合上电源开关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QS</a:t>
            </a:r>
            <a:r>
              <a:rPr lang="zh-CN" altLang="zh-CN" sz="22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500"/>
              </a:lnSpc>
            </a:pP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zh-CN" sz="22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正转控制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。按下按钮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SB2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→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KM1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线圈得电→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KM1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主触点闭合→电动机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M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启动连续正转。</a:t>
            </a:r>
          </a:p>
          <a:p>
            <a:pPr>
              <a:lnSpc>
                <a:spcPts val="3500"/>
              </a:lnSpc>
            </a:pP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zh-CN" sz="22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反转控制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。先按下按钮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SB1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→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KM1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线圈失电→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KM1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主触点分断→电动机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M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失电停转；再按下按钮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SB3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→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KM2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线圈得电→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KM2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主触点闭合→电动机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M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启动连续反转。</a:t>
            </a:r>
          </a:p>
          <a:p>
            <a:pPr>
              <a:lnSpc>
                <a:spcPts val="3500"/>
              </a:lnSpc>
            </a:pP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zh-CN" sz="22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停止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。按停止按钮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SB1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→控制电路失电→</a:t>
            </a:r>
            <a:r>
              <a:rPr lang="en-US" altLang="zh-CN" sz="2200" dirty="0" err="1">
                <a:latin typeface="微软雅黑" pitchFamily="34" charset="-122"/>
                <a:ea typeface="微软雅黑" pitchFamily="34" charset="-122"/>
              </a:rPr>
              <a:t>KMl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（或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KM2 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）主触点分断→电动机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M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失电停转。</a:t>
            </a:r>
          </a:p>
          <a:p>
            <a:endParaRPr lang="en-US" altLang="zh-CN" sz="22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zh-CN" sz="22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26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587452" y="723007"/>
            <a:ext cx="40446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6.3.3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常用电器的故障及维修</a:t>
            </a:r>
            <a:endParaRPr lang="en-US" altLang="zh-CN" sz="24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9064" y="1398934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1.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接触器的故障及维修</a:t>
            </a:r>
            <a:endParaRPr lang="zh-CN" altLang="en-US" sz="2400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7584" y="2060848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触头断相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→应立即停车检修</a:t>
            </a:r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触头熔焊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→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应立即切断前一级开关，停车检修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相间短路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→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可在控制线路上和中间环节改用按钮、接触器双重联锁控制电动机的正、反转，或更换动作时间长的接触器，延长正、反转转换时间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73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A000120140530A80PPBG">
  <a:themeElements>
    <a:clrScheme name="自定义 30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78AEEE"/>
      </a:accent1>
      <a:accent2>
        <a:srgbClr val="7982BD"/>
      </a:accent2>
      <a:accent3>
        <a:srgbClr val="A9ADDF"/>
      </a:accent3>
      <a:accent4>
        <a:srgbClr val="9D9394"/>
      </a:accent4>
      <a:accent5>
        <a:srgbClr val="3DA4C9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2">
      <a:majorFont>
        <a:latin typeface="Baskerville Old Face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3209</TotalTime>
  <Words>1140</Words>
  <Application>Microsoft Office PowerPoint</Application>
  <PresentationFormat>全屏显示(4:3)</PresentationFormat>
  <Paragraphs>163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Kozuka Gothic Pr6N B</vt:lpstr>
      <vt:lpstr>方正舒体</vt:lpstr>
      <vt:lpstr>宋体</vt:lpstr>
      <vt:lpstr>微软雅黑</vt:lpstr>
      <vt:lpstr>幼圆</vt:lpstr>
      <vt:lpstr>Aharoni</vt:lpstr>
      <vt:lpstr>Arial</vt:lpstr>
      <vt:lpstr>Arial Black</vt:lpstr>
      <vt:lpstr>Calibri</vt:lpstr>
      <vt:lpstr>Palace Script MT</vt:lpstr>
      <vt:lpstr>Wingdings</vt:lpstr>
      <vt:lpstr>2_A000120140530A80PPBG</vt:lpstr>
      <vt:lpstr>电气控制与PLC技术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lkx</dc:creator>
  <cp:lastModifiedBy>gta</cp:lastModifiedBy>
  <cp:revision>482</cp:revision>
  <dcterms:created xsi:type="dcterms:W3CDTF">2008-06-05T04:49:45Z</dcterms:created>
  <dcterms:modified xsi:type="dcterms:W3CDTF">2014-12-02T01:51:42Z</dcterms:modified>
</cp:coreProperties>
</file>